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7B18D-089A-471F-A6C0-81B8EE256C90}" v="322" dt="2025-11-26T18:46:47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Mur" userId="b9a7f2ee-76f3-4090-830c-ed773f2c41e6" providerId="ADAL" clId="{D40C701D-57CD-40A2-9421-2DC59547BEE7}"/>
    <pc:docChg chg="custSel addSld modSld">
      <pc:chgData name="Kristina Mur" userId="b9a7f2ee-76f3-4090-830c-ed773f2c41e6" providerId="ADAL" clId="{D40C701D-57CD-40A2-9421-2DC59547BEE7}" dt="2025-11-21T08:45:35.798" v="163" actId="27636"/>
      <pc:docMkLst>
        <pc:docMk/>
      </pc:docMkLst>
      <pc:sldChg chg="modSp mod">
        <pc:chgData name="Kristina Mur" userId="b9a7f2ee-76f3-4090-830c-ed773f2c41e6" providerId="ADAL" clId="{D40C701D-57CD-40A2-9421-2DC59547BEE7}" dt="2025-11-21T08:45:09.278" v="157" actId="27636"/>
        <pc:sldMkLst>
          <pc:docMk/>
          <pc:sldMk cId="0" sldId="256"/>
        </pc:sldMkLst>
        <pc:spChg chg="mod">
          <ac:chgData name="Kristina Mur" userId="b9a7f2ee-76f3-4090-830c-ed773f2c41e6" providerId="ADAL" clId="{D40C701D-57CD-40A2-9421-2DC59547BEE7}" dt="2025-11-21T08:45:09.278" v="157" actId="27636"/>
          <ac:spMkLst>
            <pc:docMk/>
            <pc:sldMk cId="0" sldId="256"/>
            <ac:spMk id="2" creationId="{00000000-0000-0000-0000-000000000000}"/>
          </ac:spMkLst>
        </pc:spChg>
        <pc:spChg chg="mod">
          <ac:chgData name="Kristina Mur" userId="b9a7f2ee-76f3-4090-830c-ed773f2c41e6" providerId="ADAL" clId="{D40C701D-57CD-40A2-9421-2DC59547BEE7}" dt="2025-11-21T08:35:29.383" v="20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36:33.532" v="59" actId="20577"/>
        <pc:sldMkLst>
          <pc:docMk/>
          <pc:sldMk cId="0" sldId="257"/>
        </pc:sldMkLst>
        <pc:spChg chg="mod">
          <ac:chgData name="Kristina Mur" userId="b9a7f2ee-76f3-4090-830c-ed773f2c41e6" providerId="ADAL" clId="{D40C701D-57CD-40A2-9421-2DC59547BEE7}" dt="2025-11-21T08:36:33.532" v="59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37:46.147" v="69" actId="20577"/>
        <pc:sldMkLst>
          <pc:docMk/>
          <pc:sldMk cId="0" sldId="258"/>
        </pc:sldMkLst>
        <pc:spChg chg="mod">
          <ac:chgData name="Kristina Mur" userId="b9a7f2ee-76f3-4090-830c-ed773f2c41e6" providerId="ADAL" clId="{D40C701D-57CD-40A2-9421-2DC59547BEE7}" dt="2025-11-21T08:37:46.147" v="69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5:09.303" v="158" actId="27636"/>
        <pc:sldMkLst>
          <pc:docMk/>
          <pc:sldMk cId="0" sldId="259"/>
        </pc:sldMkLst>
        <pc:spChg chg="mod">
          <ac:chgData name="Kristina Mur" userId="b9a7f2ee-76f3-4090-830c-ed773f2c41e6" providerId="ADAL" clId="{D40C701D-57CD-40A2-9421-2DC59547BEE7}" dt="2025-11-21T08:45:09.303" v="158" actId="27636"/>
          <ac:spMkLst>
            <pc:docMk/>
            <pc:sldMk cId="0" sldId="259"/>
            <ac:spMk id="2" creationId="{00000000-0000-0000-0000-000000000000}"/>
          </ac:spMkLst>
        </pc:spChg>
        <pc:spChg chg="mod">
          <ac:chgData name="Kristina Mur" userId="b9a7f2ee-76f3-4090-830c-ed773f2c41e6" providerId="ADAL" clId="{D40C701D-57CD-40A2-9421-2DC59547BEE7}" dt="2025-11-21T08:38:03.842" v="71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5:09.320" v="159" actId="27636"/>
        <pc:sldMkLst>
          <pc:docMk/>
          <pc:sldMk cId="0" sldId="260"/>
        </pc:sldMkLst>
        <pc:spChg chg="mod">
          <ac:chgData name="Kristina Mur" userId="b9a7f2ee-76f3-4090-830c-ed773f2c41e6" providerId="ADAL" clId="{D40C701D-57CD-40A2-9421-2DC59547BEE7}" dt="2025-11-21T08:45:09.320" v="159" actId="27636"/>
          <ac:spMkLst>
            <pc:docMk/>
            <pc:sldMk cId="0" sldId="260"/>
            <ac:spMk id="2" creationId="{00000000-0000-0000-0000-000000000000}"/>
          </ac:spMkLst>
        </pc:spChg>
        <pc:spChg chg="mod">
          <ac:chgData name="Kristina Mur" userId="b9a7f2ee-76f3-4090-830c-ed773f2c41e6" providerId="ADAL" clId="{D40C701D-57CD-40A2-9421-2DC59547BEE7}" dt="2025-11-21T08:41:08.276" v="112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1:26.521" v="116" actId="20577"/>
        <pc:sldMkLst>
          <pc:docMk/>
          <pc:sldMk cId="0" sldId="261"/>
        </pc:sldMkLst>
        <pc:spChg chg="mod">
          <ac:chgData name="Kristina Mur" userId="b9a7f2ee-76f3-4090-830c-ed773f2c41e6" providerId="ADAL" clId="{D40C701D-57CD-40A2-9421-2DC59547BEE7}" dt="2025-11-21T08:41:26.521" v="116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2:47.770" v="129" actId="20577"/>
        <pc:sldMkLst>
          <pc:docMk/>
          <pc:sldMk cId="0" sldId="262"/>
        </pc:sldMkLst>
        <pc:spChg chg="mod">
          <ac:chgData name="Kristina Mur" userId="b9a7f2ee-76f3-4090-830c-ed773f2c41e6" providerId="ADAL" clId="{D40C701D-57CD-40A2-9421-2DC59547BEE7}" dt="2025-11-21T08:42:47.770" v="129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5:09.348" v="160" actId="27636"/>
        <pc:sldMkLst>
          <pc:docMk/>
          <pc:sldMk cId="0" sldId="263"/>
        </pc:sldMkLst>
        <pc:spChg chg="mod">
          <ac:chgData name="Kristina Mur" userId="b9a7f2ee-76f3-4090-830c-ed773f2c41e6" providerId="ADAL" clId="{D40C701D-57CD-40A2-9421-2DC59547BEE7}" dt="2025-11-21T08:45:09.348" v="160" actId="27636"/>
          <ac:spMkLst>
            <pc:docMk/>
            <pc:sldMk cId="0" sldId="263"/>
            <ac:spMk id="2" creationId="{00000000-0000-0000-0000-000000000000}"/>
          </ac:spMkLst>
        </pc:spChg>
        <pc:spChg chg="mod">
          <ac:chgData name="Kristina Mur" userId="b9a7f2ee-76f3-4090-830c-ed773f2c41e6" providerId="ADAL" clId="{D40C701D-57CD-40A2-9421-2DC59547BEE7}" dt="2025-11-21T08:43:44.579" v="153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Kristina Mur" userId="b9a7f2ee-76f3-4090-830c-ed773f2c41e6" providerId="ADAL" clId="{D40C701D-57CD-40A2-9421-2DC59547BEE7}" dt="2025-11-21T08:45:09.358" v="161" actId="27636"/>
        <pc:sldMkLst>
          <pc:docMk/>
          <pc:sldMk cId="0" sldId="264"/>
        </pc:sldMkLst>
        <pc:spChg chg="mod">
          <ac:chgData name="Kristina Mur" userId="b9a7f2ee-76f3-4090-830c-ed773f2c41e6" providerId="ADAL" clId="{D40C701D-57CD-40A2-9421-2DC59547BEE7}" dt="2025-11-21T08:45:09.358" v="161" actId="27636"/>
          <ac:spMkLst>
            <pc:docMk/>
            <pc:sldMk cId="0" sldId="264"/>
            <ac:spMk id="2" creationId="{00000000-0000-0000-0000-000000000000}"/>
          </ac:spMkLst>
        </pc:spChg>
      </pc:sldChg>
      <pc:sldChg chg="modSp new mod">
        <pc:chgData name="Kristina Mur" userId="b9a7f2ee-76f3-4090-830c-ed773f2c41e6" providerId="ADAL" clId="{D40C701D-57CD-40A2-9421-2DC59547BEE7}" dt="2025-11-21T08:45:35.798" v="163" actId="27636"/>
        <pc:sldMkLst>
          <pc:docMk/>
          <pc:sldMk cId="3569997673" sldId="266"/>
        </pc:sldMkLst>
        <pc:spChg chg="mod">
          <ac:chgData name="Kristina Mur" userId="b9a7f2ee-76f3-4090-830c-ed773f2c41e6" providerId="ADAL" clId="{D40C701D-57CD-40A2-9421-2DC59547BEE7}" dt="2025-11-21T08:45:09.248" v="156" actId="27636"/>
          <ac:spMkLst>
            <pc:docMk/>
            <pc:sldMk cId="3569997673" sldId="266"/>
            <ac:spMk id="2" creationId="{9B735F37-A3B7-57E0-C269-E172CEB9152A}"/>
          </ac:spMkLst>
        </pc:spChg>
        <pc:spChg chg="mod">
          <ac:chgData name="Kristina Mur" userId="b9a7f2ee-76f3-4090-830c-ed773f2c41e6" providerId="ADAL" clId="{D40C701D-57CD-40A2-9421-2DC59547BEE7}" dt="2025-11-21T08:45:35.798" v="163" actId="27636"/>
          <ac:spMkLst>
            <pc:docMk/>
            <pc:sldMk cId="3569997673" sldId="266"/>
            <ac:spMk id="3" creationId="{4ADAE103-E8FF-BC64-27C0-A6BE7D48079D}"/>
          </ac:spMkLst>
        </pc:spChg>
      </pc:sldChg>
    </pc:docChg>
  </pc:docChgLst>
  <pc:docChgLst>
    <pc:chgData name="K M" userId="410990524ea0dc4d" providerId="LiveId" clId="{6BD8860C-2B54-4278-8D8A-2F4CE45B40E3}"/>
    <pc:docChg chg="undo custSel addSld delSld modSld">
      <pc:chgData name="K M" userId="410990524ea0dc4d" providerId="LiveId" clId="{6BD8860C-2B54-4278-8D8A-2F4CE45B40E3}" dt="2025-11-26T18:47:56.546" v="489"/>
      <pc:docMkLst>
        <pc:docMk/>
      </pc:docMkLst>
      <pc:sldChg chg="addSp delSp modSp mod modTransition setBg">
        <pc:chgData name="K M" userId="410990524ea0dc4d" providerId="LiveId" clId="{6BD8860C-2B54-4278-8D8A-2F4CE45B40E3}" dt="2025-11-26T18:41:48.892" v="459" actId="113"/>
        <pc:sldMkLst>
          <pc:docMk/>
          <pc:sldMk cId="0" sldId="256"/>
        </pc:sldMkLst>
        <pc:spChg chg="mod">
          <ac:chgData name="K M" userId="410990524ea0dc4d" providerId="LiveId" clId="{6BD8860C-2B54-4278-8D8A-2F4CE45B40E3}" dt="2025-11-22T17:24:51.429" v="323" actId="2711"/>
          <ac:spMkLst>
            <pc:docMk/>
            <pc:sldMk cId="0" sldId="256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6T18:41:48.892" v="459" actId="113"/>
          <ac:spMkLst>
            <pc:docMk/>
            <pc:sldMk cId="0" sldId="256"/>
            <ac:spMk id="3" creationId="{00000000-0000-0000-0000-000000000000}"/>
          </ac:spMkLst>
        </pc:spChg>
        <pc:cxnChg chg="add">
          <ac:chgData name="K M" userId="410990524ea0dc4d" providerId="LiveId" clId="{6BD8860C-2B54-4278-8D8A-2F4CE45B40E3}" dt="2025-11-22T17:21:32.936" v="29" actId="26606"/>
          <ac:cxnSpMkLst>
            <pc:docMk/>
            <pc:sldMk cId="0" sldId="256"/>
            <ac:cxnSpMk id="10" creationId="{37C77032-C865-6057-7D7A-E2743CFA20F9}"/>
          </ac:cxnSpMkLst>
        </pc:cxnChg>
      </pc:sldChg>
      <pc:sldChg chg="addSp delSp modSp mod modTransition setBg">
        <pc:chgData name="K M" userId="410990524ea0dc4d" providerId="LiveId" clId="{6BD8860C-2B54-4278-8D8A-2F4CE45B40E3}" dt="2025-11-22T17:40:14.377" v="458" actId="20577"/>
        <pc:sldMkLst>
          <pc:docMk/>
          <pc:sldMk cId="0" sldId="257"/>
        </pc:sldMkLst>
        <pc:spChg chg="mod">
          <ac:chgData name="K M" userId="410990524ea0dc4d" providerId="LiveId" clId="{6BD8860C-2B54-4278-8D8A-2F4CE45B40E3}" dt="2025-11-22T17:18:42.813" v="21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2T17:40:14.377" v="458" actId="20577"/>
          <ac:spMkLst>
            <pc:docMk/>
            <pc:sldMk cId="0" sldId="257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18:42.813" v="21" actId="26606"/>
          <ac:spMkLst>
            <pc:docMk/>
            <pc:sldMk cId="0" sldId="257"/>
            <ac:spMk id="13" creationId="{F13C74B1-5B17-4795-BED0-7140497B445A}"/>
          </ac:spMkLst>
        </pc:spChg>
        <pc:spChg chg="add">
          <ac:chgData name="K M" userId="410990524ea0dc4d" providerId="LiveId" clId="{6BD8860C-2B54-4278-8D8A-2F4CE45B40E3}" dt="2025-11-22T17:18:42.813" v="21" actId="26606"/>
          <ac:spMkLst>
            <pc:docMk/>
            <pc:sldMk cId="0" sldId="257"/>
            <ac:spMk id="14" creationId="{D4974D33-8DC5-464E-8C6D-BE58F0669C17}"/>
          </ac:spMkLst>
        </pc:spChg>
        <pc:picChg chg="add mod">
          <ac:chgData name="K M" userId="410990524ea0dc4d" providerId="LiveId" clId="{6BD8860C-2B54-4278-8D8A-2F4CE45B40E3}" dt="2025-11-22T17:18:56.284" v="22" actId="1076"/>
          <ac:picMkLst>
            <pc:docMk/>
            <pc:sldMk cId="0" sldId="257"/>
            <ac:picMk id="4" creationId="{ED016596-690C-C835-5A82-F9121CF634BE}"/>
          </ac:picMkLst>
        </pc:picChg>
      </pc:sldChg>
      <pc:sldChg chg="addSp delSp modSp mod modTransition setBg">
        <pc:chgData name="K M" userId="410990524ea0dc4d" providerId="LiveId" clId="{6BD8860C-2B54-4278-8D8A-2F4CE45B40E3}" dt="2025-11-22T17:36:46.443" v="429"/>
        <pc:sldMkLst>
          <pc:docMk/>
          <pc:sldMk cId="0" sldId="258"/>
        </pc:sldMkLst>
        <pc:spChg chg="mod">
          <ac:chgData name="K M" userId="410990524ea0dc4d" providerId="LiveId" clId="{6BD8860C-2B54-4278-8D8A-2F4CE45B40E3}" dt="2025-11-22T17:26:26.891" v="346" actId="255"/>
          <ac:spMkLst>
            <pc:docMk/>
            <pc:sldMk cId="0" sldId="258"/>
            <ac:spMk id="2" creationId="{00000000-0000-0000-0000-000000000000}"/>
          </ac:spMkLst>
        </pc:spChg>
        <pc:spChg chg="mod ord">
          <ac:chgData name="K M" userId="410990524ea0dc4d" providerId="LiveId" clId="{6BD8860C-2B54-4278-8D8A-2F4CE45B40E3}" dt="2025-11-22T17:26:02.578" v="344" actId="255"/>
          <ac:spMkLst>
            <pc:docMk/>
            <pc:sldMk cId="0" sldId="258"/>
            <ac:spMk id="3" creationId="{00000000-0000-0000-0000-000000000000}"/>
          </ac:spMkLst>
        </pc:spChg>
        <pc:grpChg chg="add">
          <ac:chgData name="K M" userId="410990524ea0dc4d" providerId="LiveId" clId="{6BD8860C-2B54-4278-8D8A-2F4CE45B40E3}" dt="2025-11-22T17:25:52.771" v="343" actId="26606"/>
          <ac:grpSpMkLst>
            <pc:docMk/>
            <pc:sldMk cId="0" sldId="258"/>
            <ac:grpSpMk id="43" creationId="{8CE57D37-C2D0-066B-1AE3-6F4244344F27}"/>
          </ac:grpSpMkLst>
        </pc:grpChg>
        <pc:picChg chg="add mod ord">
          <ac:chgData name="K M" userId="410990524ea0dc4d" providerId="LiveId" clId="{6BD8860C-2B54-4278-8D8A-2F4CE45B40E3}" dt="2025-11-22T17:36:25.264" v="426"/>
          <ac:picMkLst>
            <pc:docMk/>
            <pc:sldMk cId="0" sldId="258"/>
            <ac:picMk id="5" creationId="{3732DC47-15AC-7031-CD94-E6FF6A2F14EA}"/>
          </ac:picMkLst>
        </pc:picChg>
      </pc:sldChg>
      <pc:sldChg chg="addSp delSp modSp mod modTransition setBg">
        <pc:chgData name="K M" userId="410990524ea0dc4d" providerId="LiveId" clId="{6BD8860C-2B54-4278-8D8A-2F4CE45B40E3}" dt="2025-11-22T17:36:48.676" v="430"/>
        <pc:sldMkLst>
          <pc:docMk/>
          <pc:sldMk cId="0" sldId="259"/>
        </pc:sldMkLst>
        <pc:spChg chg="mod">
          <ac:chgData name="K M" userId="410990524ea0dc4d" providerId="LiveId" clId="{6BD8860C-2B54-4278-8D8A-2F4CE45B40E3}" dt="2025-11-22T17:28:11.119" v="358" actId="255"/>
          <ac:spMkLst>
            <pc:docMk/>
            <pc:sldMk cId="0" sldId="259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2T17:28:06.043" v="357" actId="255"/>
          <ac:spMkLst>
            <pc:docMk/>
            <pc:sldMk cId="0" sldId="259"/>
            <ac:spMk id="3" creationId="{00000000-0000-0000-0000-000000000000}"/>
          </ac:spMkLst>
        </pc:spChg>
        <pc:grpChg chg="add">
          <ac:chgData name="K M" userId="410990524ea0dc4d" providerId="LiveId" clId="{6BD8860C-2B54-4278-8D8A-2F4CE45B40E3}" dt="2025-11-22T17:27:56.856" v="355" actId="26606"/>
          <ac:grpSpMkLst>
            <pc:docMk/>
            <pc:sldMk cId="0" sldId="259"/>
            <ac:grpSpMk id="17" creationId="{8CE57D37-C2D0-066B-1AE3-6F4244344F27}"/>
          </ac:grpSpMkLst>
        </pc:grpChg>
        <pc:picChg chg="add mod">
          <ac:chgData name="K M" userId="410990524ea0dc4d" providerId="LiveId" clId="{6BD8860C-2B54-4278-8D8A-2F4CE45B40E3}" dt="2025-11-22T17:27:59.784" v="356" actId="1076"/>
          <ac:picMkLst>
            <pc:docMk/>
            <pc:sldMk cId="0" sldId="259"/>
            <ac:picMk id="5" creationId="{A7678DB4-B159-6929-D77E-A76A67A0990B}"/>
          </ac:picMkLst>
        </pc:picChg>
      </pc:sldChg>
      <pc:sldChg chg="addSp modSp mod modTransition setBg">
        <pc:chgData name="K M" userId="410990524ea0dc4d" providerId="LiveId" clId="{6BD8860C-2B54-4278-8D8A-2F4CE45B40E3}" dt="2025-11-22T17:36:50.849" v="431"/>
        <pc:sldMkLst>
          <pc:docMk/>
          <pc:sldMk cId="0" sldId="260"/>
        </pc:sldMkLst>
        <pc:spChg chg="mod">
          <ac:chgData name="K M" userId="410990524ea0dc4d" providerId="LiveId" clId="{6BD8860C-2B54-4278-8D8A-2F4CE45B40E3}" dt="2025-11-22T17:29:18.160" v="365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2T17:29:26.215" v="367" actId="27636"/>
          <ac:spMkLst>
            <pc:docMk/>
            <pc:sldMk cId="0" sldId="260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29:18.160" v="365" actId="26606"/>
          <ac:spMkLst>
            <pc:docMk/>
            <pc:sldMk cId="0" sldId="260"/>
            <ac:spMk id="12" creationId="{99F1FFA9-D672-408C-9220-ADEEC6ABDD09}"/>
          </ac:spMkLst>
        </pc:spChg>
        <pc:picChg chg="add mod ord">
          <ac:chgData name="K M" userId="410990524ea0dc4d" providerId="LiveId" clId="{6BD8860C-2B54-4278-8D8A-2F4CE45B40E3}" dt="2025-11-22T17:29:18.160" v="365" actId="26606"/>
          <ac:picMkLst>
            <pc:docMk/>
            <pc:sldMk cId="0" sldId="260"/>
            <ac:picMk id="5" creationId="{21B737D1-112F-0045-27C7-9D54F48ADF64}"/>
          </ac:picMkLst>
        </pc:picChg>
        <pc:picChg chg="add mod">
          <ac:chgData name="K M" userId="410990524ea0dc4d" providerId="LiveId" clId="{6BD8860C-2B54-4278-8D8A-2F4CE45B40E3}" dt="2025-11-22T17:29:18.160" v="365" actId="26606"/>
          <ac:picMkLst>
            <pc:docMk/>
            <pc:sldMk cId="0" sldId="260"/>
            <ac:picMk id="7" creationId="{7F5CE2D2-2B3E-91DA-EB4A-7754FE3B3AC3}"/>
          </ac:picMkLst>
        </pc:picChg>
      </pc:sldChg>
      <pc:sldChg chg="addSp modSp mod modTransition setBg">
        <pc:chgData name="K M" userId="410990524ea0dc4d" providerId="LiveId" clId="{6BD8860C-2B54-4278-8D8A-2F4CE45B40E3}" dt="2025-11-22T17:36:53.314" v="432"/>
        <pc:sldMkLst>
          <pc:docMk/>
          <pc:sldMk cId="0" sldId="261"/>
        </pc:sldMkLst>
        <pc:spChg chg="mod">
          <ac:chgData name="K M" userId="410990524ea0dc4d" providerId="LiveId" clId="{6BD8860C-2B54-4278-8D8A-2F4CE45B40E3}" dt="2025-11-22T17:30:13.050" v="373" actId="255"/>
          <ac:spMkLst>
            <pc:docMk/>
            <pc:sldMk cId="0" sldId="261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2T17:30:07.194" v="372" actId="255"/>
          <ac:spMkLst>
            <pc:docMk/>
            <pc:sldMk cId="0" sldId="261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30:00.504" v="371" actId="26606"/>
          <ac:spMkLst>
            <pc:docMk/>
            <pc:sldMk cId="0" sldId="261"/>
            <ac:spMk id="10" creationId="{F94AA2BD-2E3F-4B1D-8127-5744B8115311}"/>
          </ac:spMkLst>
        </pc:spChg>
        <pc:spChg chg="add">
          <ac:chgData name="K M" userId="410990524ea0dc4d" providerId="LiveId" clId="{6BD8860C-2B54-4278-8D8A-2F4CE45B40E3}" dt="2025-11-22T17:30:00.504" v="371" actId="26606"/>
          <ac:spMkLst>
            <pc:docMk/>
            <pc:sldMk cId="0" sldId="261"/>
            <ac:spMk id="12" creationId="{4BD02261-2DC8-4AA8-9E16-7751AE892445}"/>
          </ac:spMkLst>
        </pc:spChg>
        <pc:spChg chg="add">
          <ac:chgData name="K M" userId="410990524ea0dc4d" providerId="LiveId" clId="{6BD8860C-2B54-4278-8D8A-2F4CE45B40E3}" dt="2025-11-22T17:30:00.504" v="371" actId="26606"/>
          <ac:spMkLst>
            <pc:docMk/>
            <pc:sldMk cId="0" sldId="261"/>
            <ac:spMk id="14" creationId="{3D752CF2-2291-40B5-B462-C17B174C10BC}"/>
          </ac:spMkLst>
        </pc:spChg>
        <pc:picChg chg="add mod">
          <ac:chgData name="K M" userId="410990524ea0dc4d" providerId="LiveId" clId="{6BD8860C-2B54-4278-8D8A-2F4CE45B40E3}" dt="2025-11-22T17:30:00.504" v="371" actId="26606"/>
          <ac:picMkLst>
            <pc:docMk/>
            <pc:sldMk cId="0" sldId="261"/>
            <ac:picMk id="5" creationId="{A5CDD351-2A24-42A5-598E-350D1640D595}"/>
          </ac:picMkLst>
        </pc:picChg>
      </pc:sldChg>
      <pc:sldChg chg="addSp delSp modSp mod modTransition setBg">
        <pc:chgData name="K M" userId="410990524ea0dc4d" providerId="LiveId" clId="{6BD8860C-2B54-4278-8D8A-2F4CE45B40E3}" dt="2025-11-26T18:43:31.528" v="460" actId="20577"/>
        <pc:sldMkLst>
          <pc:docMk/>
          <pc:sldMk cId="0" sldId="262"/>
        </pc:sldMkLst>
        <pc:spChg chg="mod">
          <ac:chgData name="K M" userId="410990524ea0dc4d" providerId="LiveId" clId="{6BD8860C-2B54-4278-8D8A-2F4CE45B40E3}" dt="2025-11-22T17:31:42.922" v="388" actId="255"/>
          <ac:spMkLst>
            <pc:docMk/>
            <pc:sldMk cId="0" sldId="262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6T18:43:31.528" v="460" actId="20577"/>
          <ac:spMkLst>
            <pc:docMk/>
            <pc:sldMk cId="0" sldId="262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31:11.885" v="379" actId="26606"/>
          <ac:spMkLst>
            <pc:docMk/>
            <pc:sldMk cId="0" sldId="262"/>
            <ac:spMk id="16" creationId="{7A5F0580-5EE9-419F-96EE-B6529EF6E7D0}"/>
          </ac:spMkLst>
        </pc:spChg>
        <pc:spChg chg="add">
          <ac:chgData name="K M" userId="410990524ea0dc4d" providerId="LiveId" clId="{6BD8860C-2B54-4278-8D8A-2F4CE45B40E3}" dt="2025-11-22T17:31:11.885" v="379" actId="26606"/>
          <ac:spMkLst>
            <pc:docMk/>
            <pc:sldMk cId="0" sldId="262"/>
            <ac:spMk id="17" creationId="{8FC9BE17-9A7B-462D-AE50-3D8777387304}"/>
          </ac:spMkLst>
        </pc:spChg>
        <pc:spChg chg="add">
          <ac:chgData name="K M" userId="410990524ea0dc4d" providerId="LiveId" clId="{6BD8860C-2B54-4278-8D8A-2F4CE45B40E3}" dt="2025-11-22T17:31:11.885" v="379" actId="26606"/>
          <ac:spMkLst>
            <pc:docMk/>
            <pc:sldMk cId="0" sldId="262"/>
            <ac:spMk id="18" creationId="{3EBE8569-6AEC-4B8C-8D53-2DE337CDBA65}"/>
          </ac:spMkLst>
        </pc:spChg>
        <pc:spChg chg="add">
          <ac:chgData name="K M" userId="410990524ea0dc4d" providerId="LiveId" clId="{6BD8860C-2B54-4278-8D8A-2F4CE45B40E3}" dt="2025-11-22T17:31:11.885" v="379" actId="26606"/>
          <ac:spMkLst>
            <pc:docMk/>
            <pc:sldMk cId="0" sldId="262"/>
            <ac:spMk id="19" creationId="{55D4142C-5077-457F-A6AD-3FECFDB39685}"/>
          </ac:spMkLst>
        </pc:spChg>
        <pc:picChg chg="add mod ord">
          <ac:chgData name="K M" userId="410990524ea0dc4d" providerId="LiveId" clId="{6BD8860C-2B54-4278-8D8A-2F4CE45B40E3}" dt="2025-11-22T17:31:17.503" v="381" actId="14100"/>
          <ac:picMkLst>
            <pc:docMk/>
            <pc:sldMk cId="0" sldId="262"/>
            <ac:picMk id="5" creationId="{35EA10C1-82D4-774E-AB8E-7E6BE917453A}"/>
          </ac:picMkLst>
        </pc:picChg>
      </pc:sldChg>
      <pc:sldChg chg="addSp delSp modSp mod modTransition setBg">
        <pc:chgData name="K M" userId="410990524ea0dc4d" providerId="LiveId" clId="{6BD8860C-2B54-4278-8D8A-2F4CE45B40E3}" dt="2025-11-22T17:36:57.348" v="434"/>
        <pc:sldMkLst>
          <pc:docMk/>
          <pc:sldMk cId="0" sldId="263"/>
        </pc:sldMkLst>
        <pc:spChg chg="mod">
          <ac:chgData name="K M" userId="410990524ea0dc4d" providerId="LiveId" clId="{6BD8860C-2B54-4278-8D8A-2F4CE45B40E3}" dt="2025-11-22T17:32:36.045" v="396" actId="255"/>
          <ac:spMkLst>
            <pc:docMk/>
            <pc:sldMk cId="0" sldId="263"/>
            <ac:spMk id="2" creationId="{00000000-0000-0000-0000-000000000000}"/>
          </ac:spMkLst>
        </pc:spChg>
        <pc:spChg chg="mod">
          <ac:chgData name="K M" userId="410990524ea0dc4d" providerId="LiveId" clId="{6BD8860C-2B54-4278-8D8A-2F4CE45B40E3}" dt="2025-11-22T17:32:31.210" v="395" actId="255"/>
          <ac:spMkLst>
            <pc:docMk/>
            <pc:sldMk cId="0" sldId="263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32:25.907" v="394" actId="26606"/>
          <ac:spMkLst>
            <pc:docMk/>
            <pc:sldMk cId="0" sldId="263"/>
            <ac:spMk id="14" creationId="{D009D6D5-DAC2-4A8B-A17A-E206B9012D09}"/>
          </ac:spMkLst>
        </pc:spChg>
        <pc:picChg chg="add mod">
          <ac:chgData name="K M" userId="410990524ea0dc4d" providerId="LiveId" clId="{6BD8860C-2B54-4278-8D8A-2F4CE45B40E3}" dt="2025-11-22T17:32:25.907" v="394" actId="26606"/>
          <ac:picMkLst>
            <pc:docMk/>
            <pc:sldMk cId="0" sldId="263"/>
            <ac:picMk id="5" creationId="{AF62D6FA-D74E-1BCD-CA67-153493A58FFC}"/>
          </ac:picMkLst>
        </pc:picChg>
      </pc:sldChg>
      <pc:sldChg chg="addSp delSp modSp mod modTransition setBg">
        <pc:chgData name="K M" userId="410990524ea0dc4d" providerId="LiveId" clId="{6BD8860C-2B54-4278-8D8A-2F4CE45B40E3}" dt="2025-11-22T17:36:59.702" v="435"/>
        <pc:sldMkLst>
          <pc:docMk/>
          <pc:sldMk cId="0" sldId="264"/>
        </pc:sldMkLst>
        <pc:spChg chg="mod">
          <ac:chgData name="K M" userId="410990524ea0dc4d" providerId="LiveId" clId="{6BD8860C-2B54-4278-8D8A-2F4CE45B40E3}" dt="2025-11-22T17:33:47.331" v="411" actId="255"/>
          <ac:spMkLst>
            <pc:docMk/>
            <pc:sldMk cId="0" sldId="264"/>
            <ac:spMk id="2" creationId="{00000000-0000-0000-0000-000000000000}"/>
          </ac:spMkLst>
        </pc:spChg>
        <pc:spChg chg="mod ord">
          <ac:chgData name="K M" userId="410990524ea0dc4d" providerId="LiveId" clId="{6BD8860C-2B54-4278-8D8A-2F4CE45B40E3}" dt="2025-11-22T17:33:40.627" v="410" actId="27636"/>
          <ac:spMkLst>
            <pc:docMk/>
            <pc:sldMk cId="0" sldId="264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33:33.153" v="408" actId="26606"/>
          <ac:spMkLst>
            <pc:docMk/>
            <pc:sldMk cId="0" sldId="264"/>
            <ac:spMk id="25" creationId="{21AC6A30-4F22-4C0F-B278-19C5B8A80C55}"/>
          </ac:spMkLst>
        </pc:spChg>
        <pc:spChg chg="add">
          <ac:chgData name="K M" userId="410990524ea0dc4d" providerId="LiveId" clId="{6BD8860C-2B54-4278-8D8A-2F4CE45B40E3}" dt="2025-11-22T17:33:33.153" v="408" actId="26606"/>
          <ac:spMkLst>
            <pc:docMk/>
            <pc:sldMk cId="0" sldId="264"/>
            <ac:spMk id="26" creationId="{BB4335AD-65B1-44E4-90AF-264024FE4BD2}"/>
          </ac:spMkLst>
        </pc:spChg>
        <pc:picChg chg="add mod ord">
          <ac:chgData name="K M" userId="410990524ea0dc4d" providerId="LiveId" clId="{6BD8860C-2B54-4278-8D8A-2F4CE45B40E3}" dt="2025-11-22T17:33:33.153" v="408" actId="26606"/>
          <ac:picMkLst>
            <pc:docMk/>
            <pc:sldMk cId="0" sldId="264"/>
            <ac:picMk id="5" creationId="{48CEB1EE-4A70-9FAD-9223-2296F8DAE456}"/>
          </ac:picMkLst>
        </pc:picChg>
        <pc:picChg chg="add mod ord">
          <ac:chgData name="K M" userId="410990524ea0dc4d" providerId="LiveId" clId="{6BD8860C-2B54-4278-8D8A-2F4CE45B40E3}" dt="2025-11-22T17:33:33.153" v="408" actId="26606"/>
          <ac:picMkLst>
            <pc:docMk/>
            <pc:sldMk cId="0" sldId="264"/>
            <ac:picMk id="7" creationId="{94245C4A-7A05-0BC3-D084-AE710CD5135E}"/>
          </ac:picMkLst>
        </pc:picChg>
      </pc:sldChg>
      <pc:sldChg chg="addSp delSp modSp add del mod modTransition setBg">
        <pc:chgData name="K M" userId="410990524ea0dc4d" providerId="LiveId" clId="{6BD8860C-2B54-4278-8D8A-2F4CE45B40E3}" dt="2025-11-22T17:39:58.530" v="456" actId="255"/>
        <pc:sldMkLst>
          <pc:docMk/>
          <pc:sldMk cId="0" sldId="265"/>
        </pc:sldMkLst>
        <pc:spChg chg="mod">
          <ac:chgData name="K M" userId="410990524ea0dc4d" providerId="LiveId" clId="{6BD8860C-2B54-4278-8D8A-2F4CE45B40E3}" dt="2025-11-22T17:39:58.530" v="456" actId="255"/>
          <ac:spMkLst>
            <pc:docMk/>
            <pc:sldMk cId="0" sldId="265"/>
            <ac:spMk id="2" creationId="{00000000-0000-0000-0000-000000000000}"/>
          </ac:spMkLst>
        </pc:spChg>
        <pc:spChg chg="mod ord">
          <ac:chgData name="K M" userId="410990524ea0dc4d" providerId="LiveId" clId="{6BD8860C-2B54-4278-8D8A-2F4CE45B40E3}" dt="2025-11-22T17:39:50.379" v="454" actId="255"/>
          <ac:spMkLst>
            <pc:docMk/>
            <pc:sldMk cId="0" sldId="265"/>
            <ac:spMk id="3" creationId="{00000000-0000-0000-0000-000000000000}"/>
          </ac:spMkLst>
        </pc:spChg>
        <pc:spChg chg="add">
          <ac:chgData name="K M" userId="410990524ea0dc4d" providerId="LiveId" clId="{6BD8860C-2B54-4278-8D8A-2F4CE45B40E3}" dt="2025-11-22T17:39:43.370" v="453" actId="26606"/>
          <ac:spMkLst>
            <pc:docMk/>
            <pc:sldMk cId="0" sldId="265"/>
            <ac:spMk id="28" creationId="{231BF440-39FA-4087-84CC-2EEC0BBDAF29}"/>
          </ac:spMkLst>
        </pc:spChg>
        <pc:spChg chg="add">
          <ac:chgData name="K M" userId="410990524ea0dc4d" providerId="LiveId" clId="{6BD8860C-2B54-4278-8D8A-2F4CE45B40E3}" dt="2025-11-22T17:39:43.370" v="453" actId="26606"/>
          <ac:spMkLst>
            <pc:docMk/>
            <pc:sldMk cId="0" sldId="265"/>
            <ac:spMk id="32" creationId="{F6CA58B3-AFCC-4A40-9882-50D5080879B0}"/>
          </ac:spMkLst>
        </pc:spChg>
        <pc:spChg chg="add">
          <ac:chgData name="K M" userId="410990524ea0dc4d" providerId="LiveId" clId="{6BD8860C-2B54-4278-8D8A-2F4CE45B40E3}" dt="2025-11-22T17:39:43.370" v="453" actId="26606"/>
          <ac:spMkLst>
            <pc:docMk/>
            <pc:sldMk cId="0" sldId="265"/>
            <ac:spMk id="38" creationId="{CA00AE6B-AA30-4CF8-BA6F-339B780AD76C}"/>
          </ac:spMkLst>
        </pc:spChg>
        <pc:picChg chg="add mod">
          <ac:chgData name="K M" userId="410990524ea0dc4d" providerId="LiveId" clId="{6BD8860C-2B54-4278-8D8A-2F4CE45B40E3}" dt="2025-11-22T17:39:27.773" v="449" actId="962"/>
          <ac:picMkLst>
            <pc:docMk/>
            <pc:sldMk cId="0" sldId="265"/>
            <ac:picMk id="9" creationId="{13D4F5A7-28D7-BE8E-8BF0-481D1C3B45F2}"/>
          </ac:picMkLst>
        </pc:picChg>
        <pc:picChg chg="add mod">
          <ac:chgData name="K M" userId="410990524ea0dc4d" providerId="LiveId" clId="{6BD8860C-2B54-4278-8D8A-2F4CE45B40E3}" dt="2025-11-22T17:39:39.869" v="452" actId="962"/>
          <ac:picMkLst>
            <pc:docMk/>
            <pc:sldMk cId="0" sldId="265"/>
            <ac:picMk id="11" creationId="{E7406809-8E3A-1EF9-5577-AA58D107F638}"/>
          </ac:picMkLst>
        </pc:picChg>
      </pc:sldChg>
      <pc:sldChg chg="addSp delSp modSp mod modTransition setBg">
        <pc:chgData name="K M" userId="410990524ea0dc4d" providerId="LiveId" clId="{6BD8860C-2B54-4278-8D8A-2F4CE45B40E3}" dt="2025-11-26T18:44:55.776" v="463" actId="26606"/>
        <pc:sldMkLst>
          <pc:docMk/>
          <pc:sldMk cId="3569997673" sldId="266"/>
        </pc:sldMkLst>
        <pc:spChg chg="mod">
          <ac:chgData name="K M" userId="410990524ea0dc4d" providerId="LiveId" clId="{6BD8860C-2B54-4278-8D8A-2F4CE45B40E3}" dt="2025-11-26T18:44:55.776" v="463" actId="26606"/>
          <ac:spMkLst>
            <pc:docMk/>
            <pc:sldMk cId="3569997673" sldId="266"/>
            <ac:spMk id="2" creationId="{9B735F37-A3B7-57E0-C269-E172CEB9152A}"/>
          </ac:spMkLst>
        </pc:spChg>
        <pc:spChg chg="mod">
          <ac:chgData name="K M" userId="410990524ea0dc4d" providerId="LiveId" clId="{6BD8860C-2B54-4278-8D8A-2F4CE45B40E3}" dt="2025-11-26T18:44:55.776" v="463" actId="26606"/>
          <ac:spMkLst>
            <pc:docMk/>
            <pc:sldMk cId="3569997673" sldId="266"/>
            <ac:spMk id="3" creationId="{4ADAE103-E8FF-BC64-27C0-A6BE7D48079D}"/>
          </ac:spMkLst>
        </pc:spChg>
        <pc:spChg chg="add del">
          <ac:chgData name="K M" userId="410990524ea0dc4d" providerId="LiveId" clId="{6BD8860C-2B54-4278-8D8A-2F4CE45B40E3}" dt="2025-11-26T18:44:55.760" v="462" actId="26606"/>
          <ac:spMkLst>
            <pc:docMk/>
            <pc:sldMk cId="3569997673" sldId="266"/>
            <ac:spMk id="8" creationId="{907EF6B7-1338-4443-8C46-6A318D952DFD}"/>
          </ac:spMkLst>
        </pc:spChg>
        <pc:spChg chg="add del">
          <ac:chgData name="K M" userId="410990524ea0dc4d" providerId="LiveId" clId="{6BD8860C-2B54-4278-8D8A-2F4CE45B40E3}" dt="2025-11-26T18:44:55.760" v="462" actId="26606"/>
          <ac:spMkLst>
            <pc:docMk/>
            <pc:sldMk cId="3569997673" sldId="266"/>
            <ac:spMk id="10" creationId="{DAAE4CDD-124C-4DCF-9584-B6033B545DD5}"/>
          </ac:spMkLst>
        </pc:spChg>
        <pc:spChg chg="add del">
          <ac:chgData name="K M" userId="410990524ea0dc4d" providerId="LiveId" clId="{6BD8860C-2B54-4278-8D8A-2F4CE45B40E3}" dt="2025-11-26T18:44:55.760" v="462" actId="26606"/>
          <ac:spMkLst>
            <pc:docMk/>
            <pc:sldMk cId="3569997673" sldId="266"/>
            <ac:spMk id="12" creationId="{081E4A58-353D-44AE-B2FC-2A74E2E400F7}"/>
          </ac:spMkLst>
        </pc:spChg>
        <pc:spChg chg="add">
          <ac:chgData name="K M" userId="410990524ea0dc4d" providerId="LiveId" clId="{6BD8860C-2B54-4278-8D8A-2F4CE45B40E3}" dt="2025-11-26T18:44:55.776" v="463" actId="26606"/>
          <ac:spMkLst>
            <pc:docMk/>
            <pc:sldMk cId="3569997673" sldId="266"/>
            <ac:spMk id="14" creationId="{100EDD19-6802-4EC3-95CE-CFFAB042CFD6}"/>
          </ac:spMkLst>
        </pc:spChg>
        <pc:spChg chg="add">
          <ac:chgData name="K M" userId="410990524ea0dc4d" providerId="LiveId" clId="{6BD8860C-2B54-4278-8D8A-2F4CE45B40E3}" dt="2025-11-26T18:44:55.776" v="463" actId="26606"/>
          <ac:spMkLst>
            <pc:docMk/>
            <pc:sldMk cId="3569997673" sldId="266"/>
            <ac:spMk id="15" creationId="{DB17E863-922E-4C26-BD64-E8FD41D28661}"/>
          </ac:spMkLst>
        </pc:spChg>
      </pc:sldChg>
      <pc:sldChg chg="addSp delSp modSp new mod setBg addAnim delAnim">
        <pc:chgData name="K M" userId="410990524ea0dc4d" providerId="LiveId" clId="{6BD8860C-2B54-4278-8D8A-2F4CE45B40E3}" dt="2025-11-26T18:47:56.546" v="489"/>
        <pc:sldMkLst>
          <pc:docMk/>
          <pc:sldMk cId="3959736023" sldId="267"/>
        </pc:sldMkLst>
        <pc:spChg chg="mod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2" creationId="{5D237A0F-800B-4108-AE52-74B4415FE5C1}"/>
          </ac:spMkLst>
        </pc:spChg>
        <pc:spChg chg="mod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3" creationId="{FE435137-92FC-755B-5251-8B3C5BB2873A}"/>
          </ac:spMkLst>
        </pc:spChg>
        <pc:spChg chg="add del">
          <ac:chgData name="K M" userId="410990524ea0dc4d" providerId="LiveId" clId="{6BD8860C-2B54-4278-8D8A-2F4CE45B40E3}" dt="2025-11-26T18:47:18.258" v="481" actId="26606"/>
          <ac:spMkLst>
            <pc:docMk/>
            <pc:sldMk cId="3959736023" sldId="267"/>
            <ac:spMk id="8" creationId="{943CAA20-3569-4189-9E48-239A229A86CA}"/>
          </ac:spMkLst>
        </pc:spChg>
        <pc:spChg chg="add del">
          <ac:chgData name="K M" userId="410990524ea0dc4d" providerId="LiveId" clId="{6BD8860C-2B54-4278-8D8A-2F4CE45B40E3}" dt="2025-11-26T18:47:18.258" v="481" actId="26606"/>
          <ac:spMkLst>
            <pc:docMk/>
            <pc:sldMk cId="3959736023" sldId="267"/>
            <ac:spMk id="10" creationId="{DA542B6D-E775-4832-91DC-2D20F857813A}"/>
          </ac:spMkLst>
        </pc:spChg>
        <pc:spChg chg="add del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12" creationId="{41F77738-2AF0-4750-A0C7-F97C2C17590E}"/>
          </ac:spMkLst>
        </pc:spChg>
        <pc:spChg chg="add del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13" creationId="{289ED1AA-8684-4D37-B208-8777E1A7780D}"/>
          </ac:spMkLst>
        </pc:spChg>
        <pc:spChg chg="add del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14" creationId="{4180E01B-B1F4-437C-807D-1C930718EE64}"/>
          </ac:spMkLst>
        </pc:spChg>
        <pc:spChg chg="add del">
          <ac:chgData name="K M" userId="410990524ea0dc4d" providerId="LiveId" clId="{6BD8860C-2B54-4278-8D8A-2F4CE45B40E3}" dt="2025-11-26T18:47:54.650" v="485" actId="26606"/>
          <ac:spMkLst>
            <pc:docMk/>
            <pc:sldMk cId="3959736023" sldId="267"/>
            <ac:spMk id="19" creationId="{943CAA20-3569-4189-9E48-239A229A86CA}"/>
          </ac:spMkLst>
        </pc:spChg>
        <pc:spChg chg="add del">
          <ac:chgData name="K M" userId="410990524ea0dc4d" providerId="LiveId" clId="{6BD8860C-2B54-4278-8D8A-2F4CE45B40E3}" dt="2025-11-26T18:47:54.650" v="485" actId="26606"/>
          <ac:spMkLst>
            <pc:docMk/>
            <pc:sldMk cId="3959736023" sldId="267"/>
            <ac:spMk id="21" creationId="{DA542B6D-E775-4832-91DC-2D20F857813A}"/>
          </ac:spMkLst>
        </pc:spChg>
        <pc:spChg chg="add del">
          <ac:chgData name="K M" userId="410990524ea0dc4d" providerId="LiveId" clId="{6BD8860C-2B54-4278-8D8A-2F4CE45B40E3}" dt="2025-11-26T18:47:56.531" v="487" actId="26606"/>
          <ac:spMkLst>
            <pc:docMk/>
            <pc:sldMk cId="3959736023" sldId="267"/>
            <ac:spMk id="23" creationId="{6D080EC2-42B5-4E04-BBF7-F0BC5CB7C997}"/>
          </ac:spMkLst>
        </pc:spChg>
        <pc:spChg chg="add del">
          <ac:chgData name="K M" userId="410990524ea0dc4d" providerId="LiveId" clId="{6BD8860C-2B54-4278-8D8A-2F4CE45B40E3}" dt="2025-11-26T18:47:56.531" v="487" actId="26606"/>
          <ac:spMkLst>
            <pc:docMk/>
            <pc:sldMk cId="3959736023" sldId="267"/>
            <ac:spMk id="24" creationId="{ED8E54F9-849C-4865-8C5E-FD967B81D756}"/>
          </ac:spMkLst>
        </pc:spChg>
        <pc:spChg chg="add del">
          <ac:chgData name="K M" userId="410990524ea0dc4d" providerId="LiveId" clId="{6BD8860C-2B54-4278-8D8A-2F4CE45B40E3}" dt="2025-11-26T18:47:56.531" v="487" actId="26606"/>
          <ac:spMkLst>
            <pc:docMk/>
            <pc:sldMk cId="3959736023" sldId="267"/>
            <ac:spMk id="25" creationId="{391AE6B3-1D2D-4C67-A4DB-888635B527AC}"/>
          </ac:spMkLst>
        </pc:spChg>
        <pc:spChg chg="add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27" creationId="{943CAA20-3569-4189-9E48-239A229A86CA}"/>
          </ac:spMkLst>
        </pc:spChg>
        <pc:spChg chg="add">
          <ac:chgData name="K M" userId="410990524ea0dc4d" providerId="LiveId" clId="{6BD8860C-2B54-4278-8D8A-2F4CE45B40E3}" dt="2025-11-26T18:47:56.544" v="488" actId="26606"/>
          <ac:spMkLst>
            <pc:docMk/>
            <pc:sldMk cId="3959736023" sldId="267"/>
            <ac:spMk id="28" creationId="{DA542B6D-E775-4832-91DC-2D20F85781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lejski-grad.si/en/discover-bled-castle/inside-the-castle/castle-printing-works/" TargetMode="External"/><Relationship Id="rId3" Type="http://schemas.openxmlformats.org/officeDocument/2006/relationships/hyperlink" Target="https://www.dw.com/hr/tajnoviti-johannes-gutenberg/a-42438367" TargetMode="External"/><Relationship Id="rId7" Type="http://schemas.openxmlformats.org/officeDocument/2006/relationships/hyperlink" Target="https://www.hanisauland.de/wissen/kalender-allgemein/kalender/johannes-gutenberg-buchdruck" TargetMode="External"/><Relationship Id="rId2" Type="http://schemas.openxmlformats.org/officeDocument/2006/relationships/hyperlink" Target="https://www.skole.hr/kako-je-tiskana-prva-knjig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utenberg-gesellschaft.de/johannes-gutenberg#:~:text=Er%20erfand%20den%20Buchdruck%20mit,Mengen%20an%20B%C3%BCchern%20zu%20produzieren" TargetMode="External"/><Relationship Id="rId5" Type="http://schemas.openxmlformats.org/officeDocument/2006/relationships/hyperlink" Target="https://www.dw.com/hr/kolijevka-svjetske-pismenosti/a-15956951" TargetMode="External"/><Relationship Id="rId4" Type="http://schemas.openxmlformats.org/officeDocument/2006/relationships/hyperlink" Target="https://bljesak.info/magazin/tehnologija/covjek-koji-je-izumio-tiskarski-stroj/37308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  <a14:imgEffect>
                      <a14:sharpenSoften amount="56000"/>
                    </a14:imgEffect>
                    <a14:imgEffect>
                      <a14:brightnessContrast bright="3000" contrast="4000"/>
                    </a14:imgEffect>
                  </a14:imgLayer>
                </a14:imgProps>
              </a:ext>
            </a:extLst>
          </a:blip>
          <a:srcRect/>
          <a:stretch>
            <a:fillRect l="-36000" r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643" y="871146"/>
            <a:ext cx="5932714" cy="2883139"/>
          </a:xfrm>
        </p:spPr>
        <p:txBody>
          <a:bodyPr anchor="t">
            <a:noAutofit/>
          </a:bodyPr>
          <a:lstStyle/>
          <a:p>
            <a:r>
              <a:rPr lang="de-DE" sz="5400" dirty="0">
                <a:latin typeface="Aharoni" panose="020F0502020204030204" pitchFamily="2" charset="-79"/>
                <a:cs typeface="Aharoni" panose="020F0502020204030204" pitchFamily="2" charset="-79"/>
              </a:rPr>
              <a:t>Johannes Gutenberg – Leben und Erfindung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7C77032-C865-6057-7D7A-E2743CFA20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9032" y="3646715"/>
            <a:ext cx="4125936" cy="18663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hr-HR" sz="1400" dirty="0"/>
          </a:p>
          <a:p>
            <a:pPr>
              <a:lnSpc>
                <a:spcPct val="90000"/>
              </a:lnSpc>
            </a:pPr>
            <a:endParaRPr lang="hr-HR" sz="1400" dirty="0"/>
          </a:p>
          <a:p>
            <a:pPr>
              <a:lnSpc>
                <a:spcPct val="90000"/>
              </a:lnSpc>
            </a:pPr>
            <a:endParaRPr lang="hr-HR" sz="1400" dirty="0"/>
          </a:p>
          <a:p>
            <a:pPr>
              <a:lnSpc>
                <a:spcPct val="90000"/>
              </a:lnSpc>
            </a:pPr>
            <a:endParaRPr lang="hr-HR" sz="1400" dirty="0"/>
          </a:p>
          <a:p>
            <a:pPr>
              <a:lnSpc>
                <a:spcPct val="90000"/>
              </a:lnSpc>
            </a:pPr>
            <a:endParaRPr lang="hr-HR" sz="1400" dirty="0"/>
          </a:p>
          <a:p>
            <a:pPr>
              <a:lnSpc>
                <a:spcPct val="90000"/>
              </a:lnSpc>
            </a:pPr>
            <a:endParaRPr lang="hr-HR" sz="1400" dirty="0"/>
          </a:p>
          <a:p>
            <a:pPr marL="0" indent="0">
              <a:lnSpc>
                <a:spcPct val="90000"/>
              </a:lnSpc>
              <a:buNone/>
            </a:pPr>
            <a:r>
              <a:rPr lang="hr-HR" sz="2000" b="1" dirty="0"/>
              <a:t>Karla </a:t>
            </a:r>
            <a:r>
              <a:rPr lang="hr-HR" sz="2000" b="1" dirty="0" err="1"/>
              <a:t>Mur</a:t>
            </a:r>
            <a:r>
              <a:rPr lang="hr-HR" sz="2000" b="1" dirty="0"/>
              <a:t>, 7.c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389664" cy="180730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sz="3600" b="1" dirty="0" err="1"/>
              <a:t>Wer</a:t>
            </a:r>
            <a:r>
              <a:rPr lang="hr-HR" sz="3600" b="1" dirty="0"/>
              <a:t> </a:t>
            </a:r>
            <a:r>
              <a:rPr lang="hr-HR" sz="3600" b="1" dirty="0" err="1"/>
              <a:t>war</a:t>
            </a:r>
            <a:r>
              <a:rPr lang="hr-HR" sz="3600" b="1" dirty="0"/>
              <a:t> Johannes Gutenberg?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64" y="1905000"/>
            <a:ext cx="4261322" cy="4271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de-DE" sz="1700" dirty="0"/>
          </a:p>
          <a:p>
            <a:r>
              <a:rPr lang="de-DE" sz="3600" dirty="0"/>
              <a:t>ein deutscher Drucker</a:t>
            </a:r>
          </a:p>
          <a:p>
            <a:r>
              <a:rPr lang="de-DE" sz="3600" dirty="0"/>
              <a:t>richtiger Name: Johannes Gensfleisch zum Gutenberg</a:t>
            </a:r>
          </a:p>
          <a:p>
            <a:r>
              <a:rPr lang="de-DE" sz="3600" dirty="0"/>
              <a:t>Vater Friedrich und Mutter Else</a:t>
            </a:r>
          </a:p>
          <a:p>
            <a:r>
              <a:rPr lang="hr-HR" sz="3600" dirty="0"/>
              <a:t>g</a:t>
            </a:r>
            <a:r>
              <a:rPr lang="de-DE" sz="3600" dirty="0" err="1"/>
              <a:t>eboren</a:t>
            </a:r>
            <a:r>
              <a:rPr lang="hr-HR" sz="3600" dirty="0"/>
              <a:t>:</a:t>
            </a:r>
            <a:r>
              <a:rPr lang="de-DE" sz="3600" dirty="0"/>
              <a:t> zwischen 1397–1400 </a:t>
            </a:r>
            <a:r>
              <a:rPr lang="hr-HR" sz="3600" dirty="0"/>
              <a:t>- </a:t>
            </a:r>
            <a:r>
              <a:rPr lang="de-DE" sz="3600" dirty="0"/>
              <a:t>Mainz</a:t>
            </a:r>
          </a:p>
          <a:p>
            <a:r>
              <a:rPr lang="de-DE" sz="3600" dirty="0"/>
              <a:t>gestorben</a:t>
            </a:r>
            <a:r>
              <a:rPr lang="hr-HR" sz="3600" dirty="0"/>
              <a:t>:</a:t>
            </a:r>
            <a:r>
              <a:rPr lang="de-DE" sz="3600" dirty="0"/>
              <a:t> 3. Februar 1468 </a:t>
            </a:r>
            <a:r>
              <a:rPr lang="hr-HR" sz="3600" dirty="0"/>
              <a:t>- </a:t>
            </a:r>
            <a:r>
              <a:rPr lang="de-DE" sz="3600" dirty="0"/>
              <a:t>Mainz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D016596-690C-C835-5A82-F9121CF634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15" r="16311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hr-HR" sz="3600" b="1" dirty="0" err="1"/>
              <a:t>Leben</a:t>
            </a:r>
            <a:r>
              <a:rPr lang="hr-HR" sz="3600" b="1" dirty="0"/>
              <a:t> </a:t>
            </a:r>
            <a:r>
              <a:rPr lang="hr-HR" sz="3600" b="1" dirty="0" err="1"/>
              <a:t>vor</a:t>
            </a:r>
            <a:r>
              <a:rPr lang="hr-HR" sz="3600" b="1" dirty="0"/>
              <a:t> </a:t>
            </a:r>
            <a:r>
              <a:rPr lang="hr-HR" sz="3600" b="1" dirty="0" err="1"/>
              <a:t>der</a:t>
            </a:r>
            <a:r>
              <a:rPr lang="hr-HR" sz="3600" b="1" dirty="0"/>
              <a:t> </a:t>
            </a:r>
            <a:r>
              <a:rPr lang="hr-HR" sz="3600" b="1" dirty="0" err="1"/>
              <a:t>Erfindung</a:t>
            </a:r>
            <a:endParaRPr lang="hr-HR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3297"/>
            <a:ext cx="4040975" cy="3843666"/>
          </a:xfrm>
        </p:spPr>
        <p:txBody>
          <a:bodyPr>
            <a:normAutofit lnSpcReduction="10000"/>
          </a:bodyPr>
          <a:lstStyle/>
          <a:p>
            <a:endParaRPr lang="de-DE" sz="1700" dirty="0"/>
          </a:p>
          <a:p>
            <a:r>
              <a:rPr lang="hr-HR" dirty="0" err="1"/>
              <a:t>reiche</a:t>
            </a:r>
            <a:r>
              <a:rPr lang="hr-HR" dirty="0"/>
              <a:t> </a:t>
            </a:r>
            <a:r>
              <a:rPr lang="de-DE" dirty="0"/>
              <a:t>Familie </a:t>
            </a:r>
            <a:endParaRPr lang="hr-HR" dirty="0"/>
          </a:p>
          <a:p>
            <a:r>
              <a:rPr lang="de-DE" dirty="0"/>
              <a:t>Goldschmiede und Schmiede</a:t>
            </a:r>
          </a:p>
          <a:p>
            <a:r>
              <a:rPr lang="de-DE" dirty="0"/>
              <a:t>nach Straßburg gezogen</a:t>
            </a:r>
          </a:p>
          <a:p>
            <a:r>
              <a:rPr lang="de-DE" dirty="0"/>
              <a:t>gearbeitet und experimentiert</a:t>
            </a:r>
          </a:p>
        </p:txBody>
      </p:sp>
      <p:pic>
        <p:nvPicPr>
          <p:cNvPr id="5" name="Slika 4" descr="Slika na kojoj se prikazuje karta, tekst&#10;&#10;Sadržaj generiran uz AI možda nije točan.">
            <a:extLst>
              <a:ext uri="{FF2B5EF4-FFF2-40B4-BE49-F238E27FC236}">
                <a16:creationId xmlns:a16="http://schemas.microsoft.com/office/drawing/2014/main" id="{3732DC47-15AC-7031-CD94-E6FF6A2F1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3299" r="24751" b="2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500" b="1" dirty="0"/>
              <a:t>Wie war es vor der Erfindung der Druckmaschine?</a:t>
            </a:r>
          </a:p>
        </p:txBody>
      </p:sp>
      <p:pic>
        <p:nvPicPr>
          <p:cNvPr id="5" name="Slika 4" descr="Slika na kojoj se prikazuje tekst, knjiga, papir, papirnati proizvod&#10;&#10;Sadržaj generiran uz AI možda nije točan.">
            <a:extLst>
              <a:ext uri="{FF2B5EF4-FFF2-40B4-BE49-F238E27FC236}">
                <a16:creationId xmlns:a16="http://schemas.microsoft.com/office/drawing/2014/main" id="{A7678DB4-B159-6929-D77E-A76A67A09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13" r="39778"/>
          <a:stretch>
            <a:fillRect/>
          </a:stretch>
        </p:blipFill>
        <p:spPr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3300" y="2614612"/>
            <a:ext cx="3968747" cy="375284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Bücher handkopiert</a:t>
            </a:r>
          </a:p>
          <a:p>
            <a:r>
              <a:rPr lang="de-DE" dirty="0"/>
              <a:t>handschriftliches Schreiben langsam und teuer</a:t>
            </a:r>
          </a:p>
          <a:p>
            <a:r>
              <a:rPr lang="de-DE" dirty="0"/>
              <a:t>Büchern</a:t>
            </a:r>
            <a:r>
              <a:rPr lang="hr-HR" dirty="0"/>
              <a:t>- </a:t>
            </a:r>
            <a:r>
              <a:rPr lang="de-DE" dirty="0"/>
              <a:t>Reiche und Gebildete</a:t>
            </a:r>
            <a:r>
              <a:rPr lang="hr-HR" dirty="0"/>
              <a:t> </a:t>
            </a:r>
            <a:r>
              <a:rPr lang="hr-HR" dirty="0" err="1"/>
              <a:t>Menschen</a:t>
            </a:r>
            <a:endParaRPr lang="de-DE" dirty="0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7A203437-703A-4E00-A8C0-91D328D6C7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3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56" y="502400"/>
            <a:ext cx="2525379" cy="1818064"/>
          </a:xfrm>
        </p:spPr>
        <p:txBody>
          <a:bodyPr>
            <a:normAutofit/>
          </a:bodyPr>
          <a:lstStyle/>
          <a:p>
            <a:r>
              <a:rPr lang="de-DE" sz="3600" b="1" dirty="0"/>
              <a:t>Gutenbergs Druckpresse</a:t>
            </a:r>
          </a:p>
        </p:txBody>
      </p:sp>
      <p:pic>
        <p:nvPicPr>
          <p:cNvPr id="5" name="Slika 4" descr="Slika na kojoj se prikazuje u dvorani&#10;&#10;Sadržaj generiran uz AI možda nije točan.">
            <a:extLst>
              <a:ext uri="{FF2B5EF4-FFF2-40B4-BE49-F238E27FC236}">
                <a16:creationId xmlns:a16="http://schemas.microsoft.com/office/drawing/2014/main" id="{21B737D1-112F-0045-27C7-9D54F48ADF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30" b="12536"/>
          <a:stretch>
            <a:fillRect/>
          </a:stretch>
        </p:blipFill>
        <p:spPr>
          <a:xfrm>
            <a:off x="3416427" y="6"/>
            <a:ext cx="5727572" cy="276272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2729"/>
            <a:ext cx="9144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Slika 6" descr="Slika na kojoj se prikazuje namještaj, umjetničko djelo, u dvorani, stol&#10;&#10;Sadržaj generiran uz AI možda nije točan.">
            <a:extLst>
              <a:ext uri="{FF2B5EF4-FFF2-40B4-BE49-F238E27FC236}">
                <a16:creationId xmlns:a16="http://schemas.microsoft.com/office/drawing/2014/main" id="{7F5CE2D2-2B3E-91DA-EB4A-7754FE3B3A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11704"/>
          <a:stretch>
            <a:fillRect/>
          </a:stretch>
        </p:blipFill>
        <p:spPr>
          <a:xfrm>
            <a:off x="20" y="2826737"/>
            <a:ext cx="3424313" cy="403126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571" y="3112008"/>
            <a:ext cx="4981191" cy="3310563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endParaRPr lang="de-DE" sz="1700" dirty="0"/>
          </a:p>
          <a:p>
            <a:r>
              <a:rPr lang="de-DE" sz="3000" dirty="0"/>
              <a:t>Maschine für Textdruck</a:t>
            </a:r>
          </a:p>
          <a:p>
            <a:r>
              <a:rPr lang="de-DE" sz="3000" dirty="0"/>
              <a:t>ersetzt handschriftliches Schreiben</a:t>
            </a:r>
          </a:p>
          <a:p>
            <a:r>
              <a:rPr lang="de-DE" sz="3000" dirty="0"/>
              <a:t>bewegliche Metallbuchstaben (Typografie)</a:t>
            </a:r>
          </a:p>
          <a:p>
            <a:r>
              <a:rPr lang="de-DE" sz="3000" dirty="0"/>
              <a:t>aus Blei, Zinn usw.</a:t>
            </a:r>
          </a:p>
          <a:p>
            <a:r>
              <a:rPr lang="de-DE" sz="3000" dirty="0"/>
              <a:t>Holzpresse selbst gebaut</a:t>
            </a:r>
          </a:p>
          <a:p>
            <a:r>
              <a:rPr lang="de-DE" sz="3000" dirty="0"/>
              <a:t>Buchstaben wieder benutzen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96EE13-2C4D-4262-812E-DDE5FC35F0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429" y="3404996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hr-HR" b="1" dirty="0" err="1"/>
              <a:t>Die</a:t>
            </a:r>
            <a:r>
              <a:rPr lang="hr-HR" b="1" dirty="0"/>
              <a:t> </a:t>
            </a:r>
            <a:r>
              <a:rPr lang="hr-HR" sz="3600" b="1" dirty="0"/>
              <a:t>Gutenberg-</a:t>
            </a:r>
            <a:r>
              <a:rPr lang="hr-HR" sz="3600" b="1" dirty="0" err="1"/>
              <a:t>Bibel</a:t>
            </a:r>
            <a:endParaRPr lang="hr-HR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3297"/>
            <a:ext cx="3843440" cy="3843666"/>
          </a:xfrm>
        </p:spPr>
        <p:txBody>
          <a:bodyPr>
            <a:normAutofit/>
          </a:bodyPr>
          <a:lstStyle/>
          <a:p>
            <a:endParaRPr lang="de-DE" sz="1700" dirty="0"/>
          </a:p>
          <a:p>
            <a:r>
              <a:rPr lang="de-DE" dirty="0"/>
              <a:t>bekannteste und erste gedruckte </a:t>
            </a:r>
            <a:r>
              <a:rPr lang="de-DE" dirty="0" smtClean="0"/>
              <a:t>Buch</a:t>
            </a:r>
            <a:r>
              <a:rPr lang="hr-HR" dirty="0" smtClean="0"/>
              <a:t> (1455)</a:t>
            </a:r>
            <a:endParaRPr lang="de-DE" dirty="0"/>
          </a:p>
          <a:p>
            <a:r>
              <a:rPr lang="de-DE" dirty="0" smtClean="0"/>
              <a:t>100–200 </a:t>
            </a:r>
            <a:r>
              <a:rPr lang="de-DE" dirty="0"/>
              <a:t>Exemplare</a:t>
            </a:r>
          </a:p>
          <a:p>
            <a:r>
              <a:rPr lang="de-DE" dirty="0"/>
              <a:t>1282 Seiten</a:t>
            </a:r>
          </a:p>
        </p:txBody>
      </p:sp>
      <p:pic>
        <p:nvPicPr>
          <p:cNvPr id="5" name="Slika 4" descr="Slika na kojoj se prikazuje knjiga, u dvorani&#10;&#10;Sadržaj generiran uz AI možda nije točan.">
            <a:extLst>
              <a:ext uri="{FF2B5EF4-FFF2-40B4-BE49-F238E27FC236}">
                <a16:creationId xmlns:a16="http://schemas.microsoft.com/office/drawing/2014/main" id="{A5CDD351-2A24-42A5-598E-350D1640D5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41" r="4557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hr-HR" b="1" dirty="0" err="1"/>
              <a:t>Folgen</a:t>
            </a:r>
            <a:r>
              <a:rPr lang="hr-HR" b="1" dirty="0"/>
              <a:t> </a:t>
            </a:r>
            <a:r>
              <a:rPr lang="hr-HR" b="1" dirty="0" err="1"/>
              <a:t>der</a:t>
            </a:r>
            <a:r>
              <a:rPr lang="hr-HR" b="1" dirty="0"/>
              <a:t> </a:t>
            </a:r>
            <a:r>
              <a:rPr lang="hr-HR" b="1" dirty="0" err="1"/>
              <a:t>Erfindung</a:t>
            </a:r>
            <a:endParaRPr lang="hr-H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33297"/>
            <a:ext cx="4472089" cy="3843666"/>
          </a:xfrm>
        </p:spPr>
        <p:txBody>
          <a:bodyPr>
            <a:normAutofit/>
          </a:bodyPr>
          <a:lstStyle/>
          <a:p>
            <a:endParaRPr lang="de-DE" sz="1700" dirty="0"/>
          </a:p>
          <a:p>
            <a:r>
              <a:rPr lang="de-DE" dirty="0"/>
              <a:t>Bücher billiger und zugänglicher</a:t>
            </a:r>
          </a:p>
          <a:p>
            <a:r>
              <a:rPr lang="de-DE" dirty="0"/>
              <a:t>mehr Menschen konnten lesen</a:t>
            </a:r>
          </a:p>
          <a:p>
            <a:r>
              <a:rPr lang="de-DE" dirty="0"/>
              <a:t>schneller kultureller Fortschritt</a:t>
            </a:r>
          </a:p>
        </p:txBody>
      </p:sp>
      <p:pic>
        <p:nvPicPr>
          <p:cNvPr id="5" name="Slika 4" descr="Slika na kojoj se prikazuje osoba, u dvorani, odijevanje, drveno&#10;&#10;Sadržaj generiran uz AI možda nije točan.">
            <a:extLst>
              <a:ext uri="{FF2B5EF4-FFF2-40B4-BE49-F238E27FC236}">
                <a16:creationId xmlns:a16="http://schemas.microsoft.com/office/drawing/2014/main" id="{35EA10C1-82D4-774E-AB8E-7E6BE91745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27" r="48892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10" y="987552"/>
            <a:ext cx="3364395" cy="1088136"/>
          </a:xfrm>
        </p:spPr>
        <p:txBody>
          <a:bodyPr anchor="b">
            <a:noAutofit/>
          </a:bodyPr>
          <a:lstStyle/>
          <a:p>
            <a:r>
              <a:rPr lang="de-DE" sz="3600" b="1" dirty="0"/>
              <a:t>Probleme und späteres Leben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7773" y="456519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610" y="2286000"/>
            <a:ext cx="32918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09" y="2688336"/>
            <a:ext cx="3672430" cy="3584448"/>
          </a:xfrm>
        </p:spPr>
        <p:txBody>
          <a:bodyPr anchor="t">
            <a:normAutofit/>
          </a:bodyPr>
          <a:lstStyle/>
          <a:p>
            <a:endParaRPr lang="de-DE" sz="1600" dirty="0"/>
          </a:p>
          <a:p>
            <a:r>
              <a:rPr lang="de-DE" sz="2800" dirty="0"/>
              <a:t>nicht reich </a:t>
            </a:r>
            <a:endParaRPr lang="hr-HR" sz="2800" smtClean="0"/>
          </a:p>
          <a:p>
            <a:r>
              <a:rPr lang="de-DE" sz="2800" smtClean="0"/>
              <a:t>finanzielle </a:t>
            </a:r>
            <a:r>
              <a:rPr lang="de-DE" sz="2800" dirty="0"/>
              <a:t>Probleme</a:t>
            </a:r>
          </a:p>
          <a:p>
            <a:r>
              <a:rPr lang="de-DE" sz="2800" dirty="0"/>
              <a:t>Schulden bei Johann Fust </a:t>
            </a:r>
            <a:endParaRPr lang="hr-HR" sz="2800" dirty="0"/>
          </a:p>
          <a:p>
            <a:r>
              <a:rPr lang="de-DE" sz="2800" dirty="0"/>
              <a:t>letzte Jahre am Hof in Mainz</a:t>
            </a:r>
          </a:p>
        </p:txBody>
      </p:sp>
      <p:pic>
        <p:nvPicPr>
          <p:cNvPr id="5" name="Slika 4" descr="Slika na kojoj se prikazuje namještaj, stol, u dvorani, drvodjeljstvo&#10;&#10;Sadržaj generiran uz AI možda nije točan.">
            <a:extLst>
              <a:ext uri="{FF2B5EF4-FFF2-40B4-BE49-F238E27FC236}">
                <a16:creationId xmlns:a16="http://schemas.microsoft.com/office/drawing/2014/main" id="{AF62D6FA-D74E-1BCD-CA67-153493A58F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64" r="22728" b="2"/>
          <a:stretch>
            <a:fillRect/>
          </a:stretch>
        </p:blipFill>
        <p:spPr>
          <a:xfrm>
            <a:off x="3981039" y="10"/>
            <a:ext cx="5162961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9143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430" y="609600"/>
            <a:ext cx="4245428" cy="13514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de-DE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Bedeutung für Geschichte und Kultur</a:t>
            </a:r>
          </a:p>
        </p:txBody>
      </p:sp>
      <p:pic>
        <p:nvPicPr>
          <p:cNvPr id="7" name="Slika 6" descr="Slika na kojoj se prikazuje vanjski, nebo, drvo, spomenik&#10;&#10;Sadržaj generiran uz AI možda nije točan.">
            <a:extLst>
              <a:ext uri="{FF2B5EF4-FFF2-40B4-BE49-F238E27FC236}">
                <a16:creationId xmlns:a16="http://schemas.microsoft.com/office/drawing/2014/main" id="{94245C4A-7A05-0BC3-D084-AE710CD51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410" r="39713"/>
          <a:stretch>
            <a:fillRect/>
          </a:stretch>
        </p:blipFill>
        <p:spPr>
          <a:xfrm>
            <a:off x="2" y="1"/>
            <a:ext cx="2771774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943" y="2147357"/>
            <a:ext cx="4517571" cy="4101042"/>
          </a:xfrm>
        </p:spPr>
        <p:txBody>
          <a:bodyPr>
            <a:normAutofit lnSpcReduction="10000"/>
          </a:bodyPr>
          <a:lstStyle/>
          <a:p>
            <a:endParaRPr lang="de-DE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Bücher für alle</a:t>
            </a:r>
          </a:p>
          <a:p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Schriftlichkeit</a:t>
            </a:r>
            <a:endParaRPr lang="hr-H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hr-H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der</a:t>
            </a:r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r-H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kulturelle</a:t>
            </a:r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r-H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Fortschritt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Medienrevolution</a:t>
            </a:r>
          </a:p>
          <a:p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Vater der europäischen Typografie</a:t>
            </a:r>
          </a:p>
        </p:txBody>
      </p:sp>
      <p:pic>
        <p:nvPicPr>
          <p:cNvPr id="5" name="Slika 4" descr="Slika na kojoj se prikazuje nebo, vanjski, spomenik, zgrada&#10;&#10;Sadržaj generiran uz AI možda nije točan.">
            <a:extLst>
              <a:ext uri="{FF2B5EF4-FFF2-40B4-BE49-F238E27FC236}">
                <a16:creationId xmlns:a16="http://schemas.microsoft.com/office/drawing/2014/main" id="{48CEB1EE-4A70-9FAD-9223-2296F8DAE4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63" r="30075"/>
          <a:stretch>
            <a:fillRect/>
          </a:stretch>
        </p:blipFill>
        <p:spPr>
          <a:xfrm>
            <a:off x="6435350" y="-2"/>
            <a:ext cx="2708650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4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6" y="343437"/>
            <a:ext cx="3684814" cy="1323439"/>
          </a:xfrm>
        </p:spPr>
        <p:txBody>
          <a:bodyPr anchor="t">
            <a:noAutofit/>
          </a:bodyPr>
          <a:lstStyle/>
          <a:p>
            <a:r>
              <a:rPr lang="hr-HR" sz="3600" b="1" dirty="0">
                <a:solidFill>
                  <a:schemeClr val="bg1"/>
                </a:solidFill>
              </a:rPr>
              <a:t>Burg Bled – </a:t>
            </a:r>
            <a:r>
              <a:rPr lang="hr-HR" sz="3600" b="1" dirty="0" err="1">
                <a:solidFill>
                  <a:schemeClr val="bg1"/>
                </a:solidFill>
              </a:rPr>
              <a:t>Druckerwerkstatt</a:t>
            </a:r>
            <a:endParaRPr lang="hr-HR" sz="3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17914"/>
            <a:ext cx="3923636" cy="3782786"/>
          </a:xfrm>
        </p:spPr>
        <p:txBody>
          <a:bodyPr>
            <a:normAutofit/>
          </a:bodyPr>
          <a:lstStyle/>
          <a:p>
            <a:endParaRPr lang="de-DE" sz="2100" dirty="0">
              <a:solidFill>
                <a:schemeClr val="bg1">
                  <a:alpha val="80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alpha val="80000"/>
                  </a:schemeClr>
                </a:solidFill>
              </a:rPr>
              <a:t>Druckerwerkstatt auf Burg Bled</a:t>
            </a:r>
          </a:p>
          <a:p>
            <a:r>
              <a:rPr lang="de-DE" dirty="0">
                <a:solidFill>
                  <a:schemeClr val="bg1">
                    <a:alpha val="80000"/>
                  </a:schemeClr>
                </a:solidFill>
              </a:rPr>
              <a:t>Demonstration von Gutenbergs Technik</a:t>
            </a:r>
          </a:p>
          <a:p>
            <a:r>
              <a:rPr lang="hr-HR" dirty="0" err="1">
                <a:solidFill>
                  <a:schemeClr val="bg1">
                    <a:alpha val="80000"/>
                  </a:schemeClr>
                </a:solidFill>
              </a:rPr>
              <a:t>selbst</a:t>
            </a:r>
            <a:r>
              <a:rPr lang="hr-HR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de-DE" dirty="0">
                <a:solidFill>
                  <a:schemeClr val="bg1">
                    <a:alpha val="80000"/>
                  </a:schemeClr>
                </a:solidFill>
              </a:rPr>
              <a:t>drucken</a:t>
            </a:r>
          </a:p>
        </p:txBody>
      </p:sp>
      <p:pic>
        <p:nvPicPr>
          <p:cNvPr id="9" name="Slika 8" descr="Slika na kojoj se prikazuje u dvorani, namještaj, trgovina, knjiga&#10;&#10;Sadržaj generiran uz AI možda nije točan.">
            <a:extLst>
              <a:ext uri="{FF2B5EF4-FFF2-40B4-BE49-F238E27FC236}">
                <a16:creationId xmlns:a16="http://schemas.microsoft.com/office/drawing/2014/main" id="{13D4F5A7-28D7-BE8E-8BF0-481D1C3B45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" r="18938" b="2"/>
          <a:stretch>
            <a:fillRect/>
          </a:stretch>
        </p:blipFill>
        <p:spPr>
          <a:xfrm>
            <a:off x="4360545" y="2"/>
            <a:ext cx="4783455" cy="3333749"/>
          </a:xfrm>
          <a:custGeom>
            <a:avLst/>
            <a:gdLst/>
            <a:ahLst/>
            <a:cxnLst/>
            <a:rect l="l" t="t" r="r" b="b"/>
            <a:pathLst>
              <a:path w="6377940" h="3333749">
                <a:moveTo>
                  <a:pt x="0" y="0"/>
                </a:moveTo>
                <a:lnTo>
                  <a:pt x="6377940" y="0"/>
                </a:lnTo>
                <a:lnTo>
                  <a:pt x="6377940" y="3333749"/>
                </a:lnTo>
                <a:lnTo>
                  <a:pt x="174585" y="3333749"/>
                </a:lnTo>
                <a:lnTo>
                  <a:pt x="0" y="2202180"/>
                </a:lnTo>
                <a:close/>
              </a:path>
            </a:pathLst>
          </a:custGeom>
        </p:spPr>
      </p:pic>
      <p:pic>
        <p:nvPicPr>
          <p:cNvPr id="11" name="Slika 10" descr="Slika na kojoj se prikazuje osoba, čavao, alat, škare&#10;&#10;Sadržaj generiran uz AI možda nije točan.">
            <a:extLst>
              <a:ext uri="{FF2B5EF4-FFF2-40B4-BE49-F238E27FC236}">
                <a16:creationId xmlns:a16="http://schemas.microsoft.com/office/drawing/2014/main" id="{E7406809-8E3A-1EF9-5577-AA58D107F6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91" b="2"/>
          <a:stretch>
            <a:fillRect/>
          </a:stretch>
        </p:blipFill>
        <p:spPr>
          <a:xfrm>
            <a:off x="4360545" y="3524252"/>
            <a:ext cx="4783455" cy="3333748"/>
          </a:xfrm>
          <a:custGeom>
            <a:avLst/>
            <a:gdLst/>
            <a:ahLst/>
            <a:cxnLst/>
            <a:rect l="l" t="t" r="r" b="b"/>
            <a:pathLst>
              <a:path w="6377940" h="3333748">
                <a:moveTo>
                  <a:pt x="203977" y="0"/>
                </a:moveTo>
                <a:lnTo>
                  <a:pt x="6377940" y="0"/>
                </a:lnTo>
                <a:lnTo>
                  <a:pt x="6377940" y="3333748"/>
                </a:lnTo>
                <a:lnTo>
                  <a:pt x="0" y="3333748"/>
                </a:lnTo>
                <a:lnTo>
                  <a:pt x="525780" y="1931668"/>
                </a:lnTo>
                <a:lnTo>
                  <a:pt x="205740" y="11428"/>
                </a:lnTo>
                <a:close/>
              </a:path>
            </a:pathLst>
          </a:cu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4268" y="544"/>
            <a:ext cx="656037" cy="6857455"/>
            <a:chOff x="5632358" y="544"/>
            <a:chExt cx="874716" cy="6857455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B735F37-A3B7-57E0-C269-E172CEB9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4300" b="1" dirty="0"/>
              <a:t>Literaturquellen</a:t>
            </a:r>
            <a:r>
              <a:rPr lang="de-DE" sz="4300" dirty="0"/>
              <a:t/>
            </a:r>
            <a:br>
              <a:rPr lang="de-DE" sz="4300" dirty="0"/>
            </a:br>
            <a:endParaRPr lang="hr-HR" sz="4300" dirty="0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ADAE103-E8FF-BC64-27C0-A6BE7D480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hr-HR" sz="1900" u="sng" dirty="0">
                <a:hlinkClick r:id="rId2"/>
              </a:rPr>
              <a:t>https://www.skole.hr/kako-je-tiskana-prva-knjiga/</a:t>
            </a:r>
            <a:endParaRPr lang="hr-HR" sz="1900" dirty="0"/>
          </a:p>
          <a:p>
            <a:r>
              <a:rPr lang="hr-HR" sz="1900" u="sng" dirty="0">
                <a:hlinkClick r:id="rId3"/>
              </a:rPr>
              <a:t>https://www.dw.com/hr/tajnoviti-johannes-gutenberg/a-42438367</a:t>
            </a:r>
            <a:endParaRPr lang="hr-HR" sz="1900" dirty="0"/>
          </a:p>
          <a:p>
            <a:r>
              <a:rPr lang="hr-HR" sz="1900" u="sng" dirty="0">
                <a:hlinkClick r:id="rId4"/>
              </a:rPr>
              <a:t>https://bljesak.info/magazin/tehnologija/covjek-koji-je-izumio-tiskarski-stroj/373082</a:t>
            </a:r>
            <a:endParaRPr lang="hr-HR" sz="1900" dirty="0"/>
          </a:p>
          <a:p>
            <a:r>
              <a:rPr lang="hr-HR" sz="1900" u="sng" dirty="0">
                <a:hlinkClick r:id="rId5"/>
              </a:rPr>
              <a:t>https://www.dw.com/hr/kolijevka-svjetske-pismenosti/a-15956951</a:t>
            </a:r>
            <a:endParaRPr lang="hr-HR" sz="1900" dirty="0"/>
          </a:p>
          <a:p>
            <a:r>
              <a:rPr lang="hr-HR" sz="1900" u="sng" dirty="0">
                <a:hlinkClick r:id="rId6"/>
              </a:rPr>
              <a:t>https://www.gutenberg-gesellschaft.de/johannes-gutenberg#:~:text=Er%20erfand%20den%20Buchdruck%20mit,Mengen%20an%20B%C3%BCchern%20zu%20produzieren</a:t>
            </a:r>
            <a:r>
              <a:rPr lang="hr-HR" sz="1900" dirty="0"/>
              <a:t>.</a:t>
            </a:r>
          </a:p>
          <a:p>
            <a:r>
              <a:rPr lang="hr-HR" sz="1900" u="sng" dirty="0">
                <a:hlinkClick r:id="rId7"/>
              </a:rPr>
              <a:t>https://www.hanisauland.de/wissen/kalender-allgemein/kalender/johannes-gutenberg-buchdruck</a:t>
            </a:r>
            <a:endParaRPr lang="hr-HR" sz="1900" dirty="0"/>
          </a:p>
          <a:p>
            <a:r>
              <a:rPr lang="hr-HR" sz="1900" u="sng" dirty="0">
                <a:hlinkClick r:id="rId8"/>
              </a:rPr>
              <a:t>https://www.blejski-grad.si/en/discover-bled-castle/inside-the-castle/castle-printing-works/</a:t>
            </a:r>
            <a:endParaRPr lang="hr-HR" sz="1900" dirty="0"/>
          </a:p>
          <a:p>
            <a:endParaRPr lang="hr-HR" sz="1900" dirty="0"/>
          </a:p>
        </p:txBody>
      </p:sp>
    </p:spTree>
    <p:extLst>
      <p:ext uri="{BB962C8B-B14F-4D97-AF65-F5344CB8AC3E}">
        <p14:creationId xmlns:p14="http://schemas.microsoft.com/office/powerpoint/2010/main" val="356999767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D237A0F-800B-4108-AE52-74B4415FE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451381"/>
            <a:ext cx="7884414" cy="4066540"/>
          </a:xfrm>
        </p:spPr>
        <p:txBody>
          <a:bodyPr anchor="b">
            <a:normAutofit/>
          </a:bodyPr>
          <a:lstStyle/>
          <a:p>
            <a:pPr algn="l"/>
            <a:r>
              <a:rPr lang="hr-HR" sz="5700"/>
              <a:t>Danke schön!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E435137-92FC-755B-5251-8B3C5BB28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49" y="4983276"/>
            <a:ext cx="7884414" cy="1126680"/>
          </a:xfrm>
        </p:spPr>
        <p:txBody>
          <a:bodyPr>
            <a:normAutofit/>
          </a:bodyPr>
          <a:lstStyle/>
          <a:p>
            <a:pPr algn="l"/>
            <a:endParaRPr lang="hr-HR"/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onnsiteX0" fmla="*/ 0 w 4057650"/>
              <a:gd name="connsiteY0" fmla="*/ 0 h 18288"/>
              <a:gd name="connsiteX1" fmla="*/ 757428 w 4057650"/>
              <a:gd name="connsiteY1" fmla="*/ 0 h 18288"/>
              <a:gd name="connsiteX2" fmla="*/ 1474279 w 4057650"/>
              <a:gd name="connsiteY2" fmla="*/ 0 h 18288"/>
              <a:gd name="connsiteX3" fmla="*/ 2191131 w 4057650"/>
              <a:gd name="connsiteY3" fmla="*/ 0 h 18288"/>
              <a:gd name="connsiteX4" fmla="*/ 2745676 w 4057650"/>
              <a:gd name="connsiteY4" fmla="*/ 0 h 18288"/>
              <a:gd name="connsiteX5" fmla="*/ 3340798 w 4057650"/>
              <a:gd name="connsiteY5" fmla="*/ 0 h 18288"/>
              <a:gd name="connsiteX6" fmla="*/ 4057650 w 4057650"/>
              <a:gd name="connsiteY6" fmla="*/ 0 h 18288"/>
              <a:gd name="connsiteX7" fmla="*/ 4057650 w 4057650"/>
              <a:gd name="connsiteY7" fmla="*/ 18288 h 18288"/>
              <a:gd name="connsiteX8" fmla="*/ 3381375 w 4057650"/>
              <a:gd name="connsiteY8" fmla="*/ 18288 h 18288"/>
              <a:gd name="connsiteX9" fmla="*/ 2826830 w 4057650"/>
              <a:gd name="connsiteY9" fmla="*/ 18288 h 18288"/>
              <a:gd name="connsiteX10" fmla="*/ 2272284 w 4057650"/>
              <a:gd name="connsiteY10" fmla="*/ 18288 h 18288"/>
              <a:gd name="connsiteX11" fmla="*/ 1555432 w 4057650"/>
              <a:gd name="connsiteY11" fmla="*/ 18288 h 18288"/>
              <a:gd name="connsiteX12" fmla="*/ 960310 w 4057650"/>
              <a:gd name="connsiteY12" fmla="*/ 18288 h 18288"/>
              <a:gd name="connsiteX13" fmla="*/ 0 w 4057650"/>
              <a:gd name="connsiteY13" fmla="*/ 18288 h 18288"/>
              <a:gd name="connsiteX14" fmla="*/ 0 w 405765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3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214</Words>
  <Application>Microsoft Office PowerPoint</Application>
  <PresentationFormat>Prikaz na zaslonu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Aharoni</vt:lpstr>
      <vt:lpstr>Arial</vt:lpstr>
      <vt:lpstr>Calibri</vt:lpstr>
      <vt:lpstr>Office Theme</vt:lpstr>
      <vt:lpstr>Johannes Gutenberg – Leben und Erfindung</vt:lpstr>
      <vt:lpstr>Wer war Johannes Gutenberg?</vt:lpstr>
      <vt:lpstr>Leben vor der Erfindung</vt:lpstr>
      <vt:lpstr>Wie war es vor der Erfindung der Druckmaschine?</vt:lpstr>
      <vt:lpstr>Gutenbergs Druckpresse</vt:lpstr>
      <vt:lpstr>Die Gutenberg-Bibel</vt:lpstr>
      <vt:lpstr>Folgen der Erfindung</vt:lpstr>
      <vt:lpstr>Probleme und späteres Leben</vt:lpstr>
      <vt:lpstr>Bedeutung für Geschichte und Kultur</vt:lpstr>
      <vt:lpstr>Burg Bled – Druckerwerkstatt</vt:lpstr>
      <vt:lpstr>Literaturquellen </vt:lpstr>
      <vt:lpstr>Danke schön!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Johannes Gutenberg – Leben und Erfindung</dc:title>
  <dc:subject/>
  <dc:creator>Korisnik</dc:creator>
  <cp:keywords/>
  <dc:description>generated using python-pptx</dc:description>
  <cp:lastModifiedBy>Korisnik</cp:lastModifiedBy>
  <cp:revision>13</cp:revision>
  <dcterms:created xsi:type="dcterms:W3CDTF">2013-01-27T09:14:16Z</dcterms:created>
  <dcterms:modified xsi:type="dcterms:W3CDTF">2026-10-22T13:15:18Z</dcterms:modified>
  <cp:category/>
</cp:coreProperties>
</file>