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3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5" r:id="rId9"/>
    <p:sldId id="262" r:id="rId10"/>
    <p:sldId id="263" r:id="rId11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2F9437D-F4E8-4CAB-857A-D2150C676765}" type="doc">
      <dgm:prSet loTypeId="urn:microsoft.com/office/officeart/2005/8/layout/hierarchy1" loCatId="hierarchy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F497F951-D07E-4338-9249-54665AA3B6A7}">
      <dgm:prSet/>
      <dgm:spPr/>
      <dgm:t>
        <a:bodyPr/>
        <a:lstStyle/>
        <a:p>
          <a:r>
            <a:rPr lang="hr-HR"/>
            <a:t>Kinder- und Hausmärchen</a:t>
          </a:r>
          <a:endParaRPr lang="en-US"/>
        </a:p>
      </dgm:t>
    </dgm:pt>
    <dgm:pt modelId="{86F5F3D8-E7B7-42E4-8680-419D02664C8F}" type="parTrans" cxnId="{A21363BF-7D28-4960-AF3F-CDA8CA4D1E0E}">
      <dgm:prSet/>
      <dgm:spPr/>
      <dgm:t>
        <a:bodyPr/>
        <a:lstStyle/>
        <a:p>
          <a:endParaRPr lang="en-US"/>
        </a:p>
      </dgm:t>
    </dgm:pt>
    <dgm:pt modelId="{4E4443F5-3DEA-45F0-A59E-BE4AAA8C637F}" type="sibTrans" cxnId="{A21363BF-7D28-4960-AF3F-CDA8CA4D1E0E}">
      <dgm:prSet/>
      <dgm:spPr/>
      <dgm:t>
        <a:bodyPr/>
        <a:lstStyle/>
        <a:p>
          <a:endParaRPr lang="en-US"/>
        </a:p>
      </dgm:t>
    </dgm:pt>
    <dgm:pt modelId="{76ABDAA2-4126-4DC6-9E05-D3015DAA9754}">
      <dgm:prSet/>
      <dgm:spPr/>
      <dgm:t>
        <a:bodyPr/>
        <a:lstStyle/>
        <a:p>
          <a:r>
            <a:rPr lang="hr-HR"/>
            <a:t>Deutsches Wörterbuch</a:t>
          </a:r>
          <a:endParaRPr lang="en-US"/>
        </a:p>
      </dgm:t>
    </dgm:pt>
    <dgm:pt modelId="{0BF16BDF-C85E-46B6-8352-BC55B634F1AC}" type="parTrans" cxnId="{5CE94E32-8498-4DAD-9052-80E873FE0DD9}">
      <dgm:prSet/>
      <dgm:spPr/>
      <dgm:t>
        <a:bodyPr/>
        <a:lstStyle/>
        <a:p>
          <a:endParaRPr lang="en-US"/>
        </a:p>
      </dgm:t>
    </dgm:pt>
    <dgm:pt modelId="{5A9573C7-082F-4901-A6DB-E5ED12A09CB9}" type="sibTrans" cxnId="{5CE94E32-8498-4DAD-9052-80E873FE0DD9}">
      <dgm:prSet/>
      <dgm:spPr/>
      <dgm:t>
        <a:bodyPr/>
        <a:lstStyle/>
        <a:p>
          <a:endParaRPr lang="en-US"/>
        </a:p>
      </dgm:t>
    </dgm:pt>
    <dgm:pt modelId="{108C7549-0570-4711-9496-27E428BECCEA}" type="pres">
      <dgm:prSet presAssocID="{72F9437D-F4E8-4CAB-857A-D2150C676765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hr-HR"/>
        </a:p>
      </dgm:t>
    </dgm:pt>
    <dgm:pt modelId="{CDD9F2CB-54BD-4ACB-9EC2-A252BAC323B0}" type="pres">
      <dgm:prSet presAssocID="{F497F951-D07E-4338-9249-54665AA3B6A7}" presName="hierRoot1" presStyleCnt="0"/>
      <dgm:spPr/>
    </dgm:pt>
    <dgm:pt modelId="{F9FC34A2-1318-4151-BF6D-B79CA6440931}" type="pres">
      <dgm:prSet presAssocID="{F497F951-D07E-4338-9249-54665AA3B6A7}" presName="composite" presStyleCnt="0"/>
      <dgm:spPr/>
    </dgm:pt>
    <dgm:pt modelId="{881009E1-3373-4A19-9CE7-F00D9EC3982D}" type="pres">
      <dgm:prSet presAssocID="{F497F951-D07E-4338-9249-54665AA3B6A7}" presName="background" presStyleLbl="node0" presStyleIdx="0" presStyleCnt="2"/>
      <dgm:spPr/>
    </dgm:pt>
    <dgm:pt modelId="{F5905120-5C98-4A68-AA7F-642D43923873}" type="pres">
      <dgm:prSet presAssocID="{F497F951-D07E-4338-9249-54665AA3B6A7}" presName="text" presStyleLbl="fgAcc0" presStyleIdx="0" presStyleCnt="2">
        <dgm:presLayoutVars>
          <dgm:chPref val="3"/>
        </dgm:presLayoutVars>
      </dgm:prSet>
      <dgm:spPr/>
      <dgm:t>
        <a:bodyPr/>
        <a:lstStyle/>
        <a:p>
          <a:endParaRPr lang="hr-HR"/>
        </a:p>
      </dgm:t>
    </dgm:pt>
    <dgm:pt modelId="{DC7DA89A-51ED-4C52-AD44-3EC0AB108BA5}" type="pres">
      <dgm:prSet presAssocID="{F497F951-D07E-4338-9249-54665AA3B6A7}" presName="hierChild2" presStyleCnt="0"/>
      <dgm:spPr/>
    </dgm:pt>
    <dgm:pt modelId="{3EAD9B77-97D6-48DA-88F8-153B9D643E3F}" type="pres">
      <dgm:prSet presAssocID="{76ABDAA2-4126-4DC6-9E05-D3015DAA9754}" presName="hierRoot1" presStyleCnt="0"/>
      <dgm:spPr/>
    </dgm:pt>
    <dgm:pt modelId="{0F6872A9-CA94-420F-810C-16FD70FCF222}" type="pres">
      <dgm:prSet presAssocID="{76ABDAA2-4126-4DC6-9E05-D3015DAA9754}" presName="composite" presStyleCnt="0"/>
      <dgm:spPr/>
    </dgm:pt>
    <dgm:pt modelId="{ADC12249-7004-4510-A134-8064800E5EC6}" type="pres">
      <dgm:prSet presAssocID="{76ABDAA2-4126-4DC6-9E05-D3015DAA9754}" presName="background" presStyleLbl="node0" presStyleIdx="1" presStyleCnt="2"/>
      <dgm:spPr/>
    </dgm:pt>
    <dgm:pt modelId="{C5F364E6-051E-40AB-AFDC-2E8E940D103A}" type="pres">
      <dgm:prSet presAssocID="{76ABDAA2-4126-4DC6-9E05-D3015DAA9754}" presName="text" presStyleLbl="fgAcc0" presStyleIdx="1" presStyleCnt="2">
        <dgm:presLayoutVars>
          <dgm:chPref val="3"/>
        </dgm:presLayoutVars>
      </dgm:prSet>
      <dgm:spPr/>
      <dgm:t>
        <a:bodyPr/>
        <a:lstStyle/>
        <a:p>
          <a:endParaRPr lang="hr-HR"/>
        </a:p>
      </dgm:t>
    </dgm:pt>
    <dgm:pt modelId="{C02692D5-72A5-4A7F-B470-99A16C9ADE1A}" type="pres">
      <dgm:prSet presAssocID="{76ABDAA2-4126-4DC6-9E05-D3015DAA9754}" presName="hierChild2" presStyleCnt="0"/>
      <dgm:spPr/>
    </dgm:pt>
  </dgm:ptLst>
  <dgm:cxnLst>
    <dgm:cxn modelId="{5CE94E32-8498-4DAD-9052-80E873FE0DD9}" srcId="{72F9437D-F4E8-4CAB-857A-D2150C676765}" destId="{76ABDAA2-4126-4DC6-9E05-D3015DAA9754}" srcOrd="1" destOrd="0" parTransId="{0BF16BDF-C85E-46B6-8352-BC55B634F1AC}" sibTransId="{5A9573C7-082F-4901-A6DB-E5ED12A09CB9}"/>
    <dgm:cxn modelId="{618468FA-17B0-4C49-B6DC-7590E4E602B7}" type="presOf" srcId="{76ABDAA2-4126-4DC6-9E05-D3015DAA9754}" destId="{C5F364E6-051E-40AB-AFDC-2E8E940D103A}" srcOrd="0" destOrd="0" presId="urn:microsoft.com/office/officeart/2005/8/layout/hierarchy1"/>
    <dgm:cxn modelId="{A21363BF-7D28-4960-AF3F-CDA8CA4D1E0E}" srcId="{72F9437D-F4E8-4CAB-857A-D2150C676765}" destId="{F497F951-D07E-4338-9249-54665AA3B6A7}" srcOrd="0" destOrd="0" parTransId="{86F5F3D8-E7B7-42E4-8680-419D02664C8F}" sibTransId="{4E4443F5-3DEA-45F0-A59E-BE4AAA8C637F}"/>
    <dgm:cxn modelId="{67D9E390-D59E-46A1-A364-42C649641FA9}" type="presOf" srcId="{F497F951-D07E-4338-9249-54665AA3B6A7}" destId="{F5905120-5C98-4A68-AA7F-642D43923873}" srcOrd="0" destOrd="0" presId="urn:microsoft.com/office/officeart/2005/8/layout/hierarchy1"/>
    <dgm:cxn modelId="{478F325C-B3DD-45B2-98BC-10963A5500A2}" type="presOf" srcId="{72F9437D-F4E8-4CAB-857A-D2150C676765}" destId="{108C7549-0570-4711-9496-27E428BECCEA}" srcOrd="0" destOrd="0" presId="urn:microsoft.com/office/officeart/2005/8/layout/hierarchy1"/>
    <dgm:cxn modelId="{5BD16F60-E838-4C51-A78D-C7CC44850C20}" type="presParOf" srcId="{108C7549-0570-4711-9496-27E428BECCEA}" destId="{CDD9F2CB-54BD-4ACB-9EC2-A252BAC323B0}" srcOrd="0" destOrd="0" presId="urn:microsoft.com/office/officeart/2005/8/layout/hierarchy1"/>
    <dgm:cxn modelId="{EC005593-4374-41ED-A9FB-0AAF6956A393}" type="presParOf" srcId="{CDD9F2CB-54BD-4ACB-9EC2-A252BAC323B0}" destId="{F9FC34A2-1318-4151-BF6D-B79CA6440931}" srcOrd="0" destOrd="0" presId="urn:microsoft.com/office/officeart/2005/8/layout/hierarchy1"/>
    <dgm:cxn modelId="{B256A33D-F6AB-4673-BCAA-D0799F4A51BD}" type="presParOf" srcId="{F9FC34A2-1318-4151-BF6D-B79CA6440931}" destId="{881009E1-3373-4A19-9CE7-F00D9EC3982D}" srcOrd="0" destOrd="0" presId="urn:microsoft.com/office/officeart/2005/8/layout/hierarchy1"/>
    <dgm:cxn modelId="{BDE332F9-C6E8-462D-BD74-1ED1E1DDD69E}" type="presParOf" srcId="{F9FC34A2-1318-4151-BF6D-B79CA6440931}" destId="{F5905120-5C98-4A68-AA7F-642D43923873}" srcOrd="1" destOrd="0" presId="urn:microsoft.com/office/officeart/2005/8/layout/hierarchy1"/>
    <dgm:cxn modelId="{DBFB8481-B014-454E-8E14-3CE9440BDD97}" type="presParOf" srcId="{CDD9F2CB-54BD-4ACB-9EC2-A252BAC323B0}" destId="{DC7DA89A-51ED-4C52-AD44-3EC0AB108BA5}" srcOrd="1" destOrd="0" presId="urn:microsoft.com/office/officeart/2005/8/layout/hierarchy1"/>
    <dgm:cxn modelId="{19B4220B-89A0-4D23-BCFC-B0209278A96E}" type="presParOf" srcId="{108C7549-0570-4711-9496-27E428BECCEA}" destId="{3EAD9B77-97D6-48DA-88F8-153B9D643E3F}" srcOrd="1" destOrd="0" presId="urn:microsoft.com/office/officeart/2005/8/layout/hierarchy1"/>
    <dgm:cxn modelId="{E0C0B0EF-524B-472F-9165-367D478BB32C}" type="presParOf" srcId="{3EAD9B77-97D6-48DA-88F8-153B9D643E3F}" destId="{0F6872A9-CA94-420F-810C-16FD70FCF222}" srcOrd="0" destOrd="0" presId="urn:microsoft.com/office/officeart/2005/8/layout/hierarchy1"/>
    <dgm:cxn modelId="{EF7B228B-E6EF-45F2-914C-F102EB4DC1CD}" type="presParOf" srcId="{0F6872A9-CA94-420F-810C-16FD70FCF222}" destId="{ADC12249-7004-4510-A134-8064800E5EC6}" srcOrd="0" destOrd="0" presId="urn:microsoft.com/office/officeart/2005/8/layout/hierarchy1"/>
    <dgm:cxn modelId="{391EB0C2-C000-4E73-8FA4-17BE95CA4681}" type="presParOf" srcId="{0F6872A9-CA94-420F-810C-16FD70FCF222}" destId="{C5F364E6-051E-40AB-AFDC-2E8E940D103A}" srcOrd="1" destOrd="0" presId="urn:microsoft.com/office/officeart/2005/8/layout/hierarchy1"/>
    <dgm:cxn modelId="{829A9EEE-1AED-4BB8-9AEB-CB29C838AFF5}" type="presParOf" srcId="{3EAD9B77-97D6-48DA-88F8-153B9D643E3F}" destId="{C02692D5-72A5-4A7F-B470-99A16C9ADE1A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1009E1-3373-4A19-9CE7-F00D9EC3982D}">
      <dsp:nvSpPr>
        <dsp:cNvPr id="0" name=""/>
        <dsp:cNvSpPr/>
      </dsp:nvSpPr>
      <dsp:spPr>
        <a:xfrm>
          <a:off x="1329" y="141566"/>
          <a:ext cx="4666401" cy="296316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5905120-5C98-4A68-AA7F-642D43923873}">
      <dsp:nvSpPr>
        <dsp:cNvPr id="0" name=""/>
        <dsp:cNvSpPr/>
      </dsp:nvSpPr>
      <dsp:spPr>
        <a:xfrm>
          <a:off x="519818" y="634131"/>
          <a:ext cx="4666401" cy="296316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8120" tIns="198120" rIns="198120" bIns="198120" numCol="1" spcCol="1270" anchor="ctr" anchorCtr="0">
          <a:noAutofit/>
        </a:bodyPr>
        <a:lstStyle/>
        <a:p>
          <a:pPr lvl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5200" kern="1200"/>
            <a:t>Kinder- und Hausmärchen</a:t>
          </a:r>
          <a:endParaRPr lang="en-US" sz="5200" kern="1200"/>
        </a:p>
      </dsp:txBody>
      <dsp:txXfrm>
        <a:off x="606606" y="720919"/>
        <a:ext cx="4492825" cy="2789588"/>
      </dsp:txXfrm>
    </dsp:sp>
    <dsp:sp modelId="{ADC12249-7004-4510-A134-8064800E5EC6}">
      <dsp:nvSpPr>
        <dsp:cNvPr id="0" name=""/>
        <dsp:cNvSpPr/>
      </dsp:nvSpPr>
      <dsp:spPr>
        <a:xfrm>
          <a:off x="5704709" y="141566"/>
          <a:ext cx="4666401" cy="296316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F364E6-051E-40AB-AFDC-2E8E940D103A}">
      <dsp:nvSpPr>
        <dsp:cNvPr id="0" name=""/>
        <dsp:cNvSpPr/>
      </dsp:nvSpPr>
      <dsp:spPr>
        <a:xfrm>
          <a:off x="6223198" y="634131"/>
          <a:ext cx="4666401" cy="296316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8120" tIns="198120" rIns="198120" bIns="198120" numCol="1" spcCol="1270" anchor="ctr" anchorCtr="0">
          <a:noAutofit/>
        </a:bodyPr>
        <a:lstStyle/>
        <a:p>
          <a:pPr lvl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5200" kern="1200"/>
            <a:t>Deutsches Wörterbuch</a:t>
          </a:r>
          <a:endParaRPr lang="en-US" sz="5200" kern="1200"/>
        </a:p>
      </dsp:txBody>
      <dsp:txXfrm>
        <a:off x="6309986" y="720919"/>
        <a:ext cx="4492825" cy="278958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5610A-17B4-4656-93CF-E1D9982860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0080" y="1371599"/>
            <a:ext cx="6675120" cy="2951825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1C80B-DFD6-415B-BA5B-E56E510CD1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080" y="4584879"/>
            <a:ext cx="6675120" cy="1287887"/>
          </a:xfrm>
        </p:spPr>
        <p:txBody>
          <a:bodyPr anchor="b">
            <a:normAutofit/>
          </a:bodyPr>
          <a:lstStyle>
            <a:lvl1pPr marL="0" indent="0" algn="l">
              <a:lnSpc>
                <a:spcPct val="130000"/>
              </a:lnSpc>
              <a:buNone/>
              <a:defRPr sz="1800" b="1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A2065B-06FF-4991-9F8A-4BE25457B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4479B-705B-4489-957E-7E8A228BDFA0}" type="datetime1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0DF2FA-C604-45D8-A633-11D3742EC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EE5DA9-2D04-4850-AB9F-BD3538165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6944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8B246-6A68-46BE-9DBD-614FA8CF4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E47706-8D18-4093-A7C1-F30D7543CE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C7C8FC-AAEA-4AB6-9DB5-2503F58F0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9F774-3FA6-43B8-9241-99959C8FD463}" type="datetime1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B1616B-3F08-4869-A522-773C38940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030CE6-9124-4B3A-A912-AE16B5C34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02221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1BB59B6-79B9-97F5-AC3B-DF65899D39D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C78885-57B2-4930-BD7D-CBF916EDF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291366"/>
            <a:ext cx="9214884" cy="3159974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E495E4-2F8B-4CC7-88AC-A312067E60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80" y="5018567"/>
            <a:ext cx="7907079" cy="1073889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585CC9-BAD3-4807-90BB-97DA2D6A6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04452-5DCC-4FE2-A5C9-8A5EF6714D65}" type="datetime1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108CEF-165F-4D7E-9666-5CD0156B4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0EBC3D-3277-4D34-9F67-71040C21E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F05EAE5-4812-F718-6D75-9627884180B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>
          <a:xfrm>
            <a:off x="716281" y="4715234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3530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477A4-4D01-45B6-9563-0BF13BA72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E17E00-96AC-45F0-82B2-9F601E9B93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0080" y="2633472"/>
            <a:ext cx="5212080" cy="35661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BA30CD-95C0-427B-A571-A7D8A53278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8928" y="2633472"/>
            <a:ext cx="5212080" cy="35661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F67CAC-53E4-44AF-BEAC-8FFB96F05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9ABC2-0180-4F3A-A895-A85BC724D472}" type="datetime1">
              <a:rPr lang="en-US" smtClean="0"/>
              <a:t>10/22/2026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3D9F3A-E7F0-45E7-AFA8-0D4A669EC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5F008B-58BB-45FF-923F-5909DAB49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6921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7B549-9E51-42E0-992A-73E775957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1371599"/>
            <a:ext cx="10890929" cy="93975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1A5FDC-7C4B-45FB-8462-E2CE79919F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79" y="2311352"/>
            <a:ext cx="5212080" cy="695373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8B686-2E92-45B9-A3D7-9DCAA0C50B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0079" y="3006725"/>
            <a:ext cx="5212080" cy="31912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ADB526-4A44-47B6-8D14-93202E590A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18928" y="2311352"/>
            <a:ext cx="5212080" cy="695373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4177CA-5C13-4311-BFD3-B98FBD942D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18928" y="3006725"/>
            <a:ext cx="5212080" cy="31912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EA255A-4CB5-40CA-B756-1AA5E27C2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EA9BA-4E8F-439E-BEA4-91FBA01E3F5F}" type="datetime1">
              <a:rPr lang="en-US" smtClean="0"/>
              <a:t>10/22/2026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F3072C4-10F1-49B8-B0BF-69204EDDC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A5ACC97-44C1-4887-909B-E6732D3C1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0429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7D313-943A-47E0-8A7A-DFFBCC297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AC25A7-81C8-4AA1-AD9F-C78A451FD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5BF18-0007-481C-AA29-413124BC3EE7}" type="datetime1">
              <a:rPr lang="en-US" smtClean="0"/>
              <a:t>10/22/2026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F54740-6022-46B2-9C55-B60E96516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9497C9-6B5E-46D6-8FE9-0A5E0CF7F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2544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4">
            <a:extLst>
              <a:ext uri="{FF2B5EF4-FFF2-40B4-BE49-F238E27FC236}">
                <a16:creationId xmlns:a16="http://schemas.microsoft.com/office/drawing/2014/main" id="{149F9F0F-FB8C-5565-247C-BDCC156B5CA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740D3C-270A-401A-810C-2F86BBBB8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E9870-3748-43AD-B547-02A075CB4A1D}" type="datetime1">
              <a:rPr lang="en-US" smtClean="0"/>
              <a:t>10/22/2026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CBE9F8-1765-4F36-A4DE-1DB136025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90CF9E-A6C6-4873-ADBE-7A293931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7566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8CDF8-00AD-4441-A6D5-9D7A659E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371600"/>
            <a:ext cx="3859397" cy="1451723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C330AF-CB7E-420A-AE8A-E02E903258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36519" y="1031001"/>
            <a:ext cx="6594490" cy="516636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3257AD-2422-4CDA-9C55-700F4B5BF2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0080" y="2972168"/>
            <a:ext cx="3859397" cy="322682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1B7454-C1CC-46F2-A6FB-1FE786C48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E7897-33C5-4F1A-9307-D068E37F3DC7}" type="datetime1">
              <a:rPr lang="en-US" smtClean="0"/>
              <a:t>10/22/2026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077DBE-6CC7-421B-AB5E-341E20BD9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6EAB8F-7526-4CDB-B782-FAD8B3E70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270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1647F-5A61-44C9-81DC-331C9AE5D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371600"/>
            <a:ext cx="3859397" cy="1451723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1627A0F-F1B8-49BE-A0FF-7FE16E3BDC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37760" y="1033271"/>
            <a:ext cx="6592824" cy="516636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6D1BD6-1519-4431-9FAF-7D4F412997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0080" y="2972167"/>
            <a:ext cx="3859397" cy="32268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A587A0-353B-42C2-BA96-B1ADEDF64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171BA-CC09-47C8-A6DF-F5C5CB59CEEC}" type="datetime1">
              <a:rPr lang="en-US" smtClean="0"/>
              <a:t>10/22/2026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D5A88E-3957-4B76-B1BE-416402921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F7C5FD-E56A-4C66-8F23-087F95A2F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2825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E4BB7-3F30-4C31-9BB2-8EC24FC0A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CF4134-70F5-4EE6-88BE-49D129630C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9EABC7-C044-44DE-B303-55A0581DA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B66AD-7C08-490A-ADA4-B47E10FB2407}" type="datetime1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A63E1-5BC5-402E-9916-BAB84BCF0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EF915-AF64-4ECC-8B1A-B7E6A89B7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9500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1CB3635-47E1-90D8-B693-DA85A66B383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B09414-2AA1-4D8E-A00A-C092FBC92D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09219" y="640079"/>
            <a:ext cx="1811773" cy="553688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2C3A78-37C5-46D0-9DF4-CB78AF883C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40080" y="640080"/>
            <a:ext cx="8412422" cy="553688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D8705E-925D-4F57-8268-107CE3CF4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95027-4255-49E7-9841-CD21BCC99996}" type="datetime1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FE207E-070D-4EC8-A44C-21F1815FD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5D01D1-C266-4161-A820-C084B9801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230604F-219C-2DEE-830E-27274CC2FE1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>
          <a:xfrm rot="5400000">
            <a:off x="10872154" y="1192438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81917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AB4E786-7636-4278-8595-D365D28A7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1371601"/>
            <a:ext cx="10890929" cy="10972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740849-7059-4C70-992B-5304D2EE9B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80" y="2633472"/>
            <a:ext cx="10890928" cy="35661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FEBF6-CEA6-4332-87B3-697807571C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4008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fld id="{7DA38F49-B3E2-4BF0-BEC7-C30D34ABBB8D}" type="datetime1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6BAF94-621C-43E1-BA0C-410A689903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767622" y="6356350"/>
            <a:ext cx="40403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7D19E5-9E16-48C9-AAE2-0C70679A8D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07995" y="6356350"/>
            <a:ext cx="7230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18E06E4-607B-144B-382B-AD3D06B1EE8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13221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16" r:id="rId6"/>
    <p:sldLayoutId id="2147483712" r:id="rId7"/>
    <p:sldLayoutId id="2147483713" r:id="rId8"/>
    <p:sldLayoutId id="2147483714" r:id="rId9"/>
    <p:sldLayoutId id="2147483715" r:id="rId10"/>
    <p:sldLayoutId id="2147483717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87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3776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51560" indent="-28575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staatsbibliothek-berlin.de/die-staatsbibliothek/abteilungen/kinder-und-jugendbuecher/aktuelles/ausstellung/aus-den-biographien" TargetMode="External"/><Relationship Id="rId2" Type="http://schemas.openxmlformats.org/officeDocument/2006/relationships/hyperlink" Target="https://www.grimmwelt.de/de/journal/die-brueder-grimm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bajke.hr/braca-grimm/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46B9231A-B34B-4A29-A6AC-532E1EE8157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35A6573-3618-1F75-B671-41A68D90FF7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0000"/>
          </a:blip>
          <a:srcRect t="11688" r="9091" b="6167"/>
          <a:stretch>
            <a:fillRect/>
          </a:stretch>
        </p:blipFill>
        <p:spPr>
          <a:xfrm>
            <a:off x="312243" y="152"/>
            <a:ext cx="12191980" cy="6857848"/>
          </a:xfrm>
          <a:prstGeom prst="rect">
            <a:avLst/>
          </a:prstGeom>
        </p:spPr>
      </p:pic>
      <p:sp>
        <p:nvSpPr>
          <p:cNvPr id="2" name="Naslov 1">
            <a:extLst>
              <a:ext uri="{FF2B5EF4-FFF2-40B4-BE49-F238E27FC236}">
                <a16:creationId xmlns:a16="http://schemas.microsoft.com/office/drawing/2014/main" id="{859AC105-8255-6045-9258-6B7D4CBE6E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0080" y="985233"/>
            <a:ext cx="5758628" cy="3355853"/>
          </a:xfrm>
        </p:spPr>
        <p:txBody>
          <a:bodyPr anchor="t">
            <a:normAutofit/>
          </a:bodyPr>
          <a:lstStyle/>
          <a:p>
            <a:r>
              <a:rPr lang="hr-HR" sz="6000" dirty="0">
                <a:solidFill>
                  <a:srgbClr val="FFFFFF"/>
                </a:solidFill>
              </a:rPr>
              <a:t>	BRÜDER GRIMM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14CE34AC-D6A9-0F63-4B33-E023B0DB47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080" y="5251621"/>
            <a:ext cx="4439920" cy="1104721"/>
          </a:xfrm>
        </p:spPr>
        <p:txBody>
          <a:bodyPr anchor="t">
            <a:normAutofit/>
          </a:bodyPr>
          <a:lstStyle/>
          <a:p>
            <a:r>
              <a:rPr lang="hr-HR">
                <a:solidFill>
                  <a:srgbClr val="FFFFFF"/>
                </a:solidFill>
              </a:rPr>
              <a:t>Meri Stapić,7,c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0CE0765-E93C-4D37-9D5F-D464EFB10FA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3232" y="4954368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77508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25AC712-2615-DA31-A43D-1313A69646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Wer waren sie?</a:t>
            </a:r>
            <a:endParaRPr lang="hr-HR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7CF54029-6236-BA30-0B29-E1E4C10F90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Jacob und </a:t>
            </a:r>
            <a:r>
              <a:rPr lang="de-DE"/>
              <a:t>Wilhelm Grimm</a:t>
            </a:r>
            <a:endParaRPr lang="hr-HR" dirty="0"/>
          </a:p>
          <a:p>
            <a:r>
              <a:rPr lang="hr-HR" dirty="0"/>
              <a:t>Deutsche </a:t>
            </a:r>
            <a:r>
              <a:rPr lang="hr-HR" dirty="0" err="1"/>
              <a:t>Schriftsteller</a:t>
            </a:r>
            <a:r>
              <a:rPr lang="hr-HR" dirty="0"/>
              <a:t> </a:t>
            </a:r>
            <a:r>
              <a:rPr lang="hr-HR" dirty="0" err="1"/>
              <a:t>und</a:t>
            </a:r>
            <a:r>
              <a:rPr lang="hr-HR" dirty="0"/>
              <a:t> </a:t>
            </a:r>
            <a:r>
              <a:rPr lang="hr-HR" dirty="0" err="1"/>
              <a:t>Sprachforscher</a:t>
            </a:r>
            <a:endParaRPr lang="hr-HR" dirty="0"/>
          </a:p>
          <a:p>
            <a:endParaRPr lang="hr-HR" dirty="0"/>
          </a:p>
        </p:txBody>
      </p:sp>
      <p:pic>
        <p:nvPicPr>
          <p:cNvPr id="3074" name="Picture 2" descr="Brüder Grimm – Wikipedia">
            <a:extLst>
              <a:ext uri="{FF2B5EF4-FFF2-40B4-BE49-F238E27FC236}">
                <a16:creationId xmlns:a16="http://schemas.microsoft.com/office/drawing/2014/main" id="{AF87E463-C9BE-8CC9-6E1E-14F4C5606C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9962" y="283820"/>
            <a:ext cx="3090863" cy="4105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das Marburger. Forum Wissenschaft rückt das Erbe der Brüder Grimm in den  Blickpunkt - das Marburger.">
            <a:extLst>
              <a:ext uri="{FF2B5EF4-FFF2-40B4-BE49-F238E27FC236}">
                <a16:creationId xmlns:a16="http://schemas.microsoft.com/office/drawing/2014/main" id="{C752CD57-D3E1-C31B-A6EF-54C6A5CE4F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4104486"/>
            <a:ext cx="4552949" cy="2753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40591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DBDA151C-5770-45E4-AAFF-59E7F403866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A413FD40-B736-48CC-173B-149C878B00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570750"/>
            <a:ext cx="10890929" cy="1387934"/>
          </a:xfrm>
        </p:spPr>
        <p:txBody>
          <a:bodyPr anchor="b">
            <a:normAutofit/>
          </a:bodyPr>
          <a:lstStyle/>
          <a:p>
            <a:r>
              <a:rPr lang="hr-HR"/>
              <a:t>Wichtige Werke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62D3963-2153-4637-96E6-E31BD2CE5D0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3232" y="2307479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Rezervirano mjesto sadržaja 2">
            <a:extLst>
              <a:ext uri="{FF2B5EF4-FFF2-40B4-BE49-F238E27FC236}">
                <a16:creationId xmlns:a16="http://schemas.microsoft.com/office/drawing/2014/main" id="{6BB5458E-6CD9-7265-E721-FF0D92EE6A5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48466212"/>
              </p:ext>
            </p:extLst>
          </p:nvPr>
        </p:nvGraphicFramePr>
        <p:xfrm>
          <a:off x="640079" y="2559050"/>
          <a:ext cx="10890929" cy="37388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759706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EE084EF-218D-B1DF-C4FC-06AFD9014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err="1"/>
              <a:t>Bekannte</a:t>
            </a:r>
            <a:r>
              <a:rPr lang="hr-HR" dirty="0"/>
              <a:t> </a:t>
            </a:r>
            <a:r>
              <a:rPr lang="hr-HR" dirty="0" err="1"/>
              <a:t>Märchen</a:t>
            </a:r>
            <a:endParaRPr lang="hr-HR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AE12B47F-5F33-5115-4179-B6E472DC10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i="1" dirty="0"/>
              <a:t>Rotkäppchen</a:t>
            </a:r>
            <a:r>
              <a:rPr lang="de-DE" dirty="0"/>
              <a:t>, </a:t>
            </a:r>
            <a:r>
              <a:rPr lang="de-DE" i="1" dirty="0"/>
              <a:t>Hänsel und Gretel</a:t>
            </a:r>
            <a:r>
              <a:rPr lang="de-DE" dirty="0"/>
              <a:t>, </a:t>
            </a:r>
            <a:r>
              <a:rPr lang="de-DE" i="1" dirty="0"/>
              <a:t>Schneewittchen</a:t>
            </a:r>
            <a:r>
              <a:rPr lang="de-DE" dirty="0"/>
              <a:t>, </a:t>
            </a:r>
            <a:r>
              <a:rPr lang="de-DE" i="1" dirty="0"/>
              <a:t>Aschenputtel</a:t>
            </a:r>
            <a:r>
              <a:rPr lang="de-DE" dirty="0"/>
              <a:t>, </a:t>
            </a:r>
            <a:r>
              <a:rPr lang="de-DE" i="1" dirty="0"/>
              <a:t>Dornröschen</a:t>
            </a:r>
            <a:endParaRPr lang="hr-HR" dirty="0"/>
          </a:p>
        </p:txBody>
      </p:sp>
      <p:pic>
        <p:nvPicPr>
          <p:cNvPr id="4098" name="Picture 2" descr="Märchen der Brüder Grimm - Brüder Grimm; Mauser-Lichtl, Gerti; Kuhn,  Felicitas - Dussmann - Das Kulturkaufhaus">
            <a:extLst>
              <a:ext uri="{FF2B5EF4-FFF2-40B4-BE49-F238E27FC236}">
                <a16:creationId xmlns:a16="http://schemas.microsoft.com/office/drawing/2014/main" id="{96FFBC63-3C95-9C7C-F1F2-FA81EDDCC6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992" y="3265932"/>
            <a:ext cx="1857375" cy="2466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Slika 3">
            <a:extLst>
              <a:ext uri="{FF2B5EF4-FFF2-40B4-BE49-F238E27FC236}">
                <a16:creationId xmlns:a16="http://schemas.microsoft.com/office/drawing/2014/main" id="{F01B2B75-68F4-4712-C96B-21A32729A5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8625" y="3323081"/>
            <a:ext cx="1943100" cy="2352675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4A796137-1B0D-D5EC-A776-D9430E620F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96325" y="3265932"/>
            <a:ext cx="1733550" cy="2647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1135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3368794-84ED-DE86-BE1B-BE028A7930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err="1"/>
              <a:t>Wie</a:t>
            </a:r>
            <a:r>
              <a:rPr lang="hr-HR" dirty="0"/>
              <a:t> </a:t>
            </a:r>
            <a:r>
              <a:rPr lang="hr-HR" dirty="0" err="1"/>
              <a:t>sammelten</a:t>
            </a:r>
            <a:r>
              <a:rPr lang="hr-HR" dirty="0"/>
              <a:t> </a:t>
            </a:r>
            <a:r>
              <a:rPr lang="hr-HR" dirty="0" err="1"/>
              <a:t>sie</a:t>
            </a:r>
            <a:r>
              <a:rPr lang="hr-HR" dirty="0"/>
              <a:t> </a:t>
            </a:r>
            <a:r>
              <a:rPr lang="hr-HR" dirty="0" err="1"/>
              <a:t>Märchen</a:t>
            </a:r>
            <a:r>
              <a:rPr lang="hr-HR" dirty="0"/>
              <a:t>?</a:t>
            </a:r>
          </a:p>
        </p:txBody>
      </p:sp>
      <p:sp>
        <p:nvSpPr>
          <p:cNvPr id="5" name="Rezervirano mjesto sadržaja 4">
            <a:extLst>
              <a:ext uri="{FF2B5EF4-FFF2-40B4-BE49-F238E27FC236}">
                <a16:creationId xmlns:a16="http://schemas.microsoft.com/office/drawing/2014/main" id="{4241726D-F580-5335-40C6-7D8EF0DA46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err="1"/>
              <a:t>Geschichten</a:t>
            </a:r>
            <a:r>
              <a:rPr lang="hr-HR" dirty="0"/>
              <a:t> </a:t>
            </a:r>
            <a:r>
              <a:rPr lang="hr-HR" dirty="0" err="1"/>
              <a:t>aus</a:t>
            </a:r>
            <a:r>
              <a:rPr lang="hr-HR" dirty="0"/>
              <a:t> </a:t>
            </a:r>
            <a:r>
              <a:rPr lang="hr-HR" dirty="0" err="1"/>
              <a:t>mündlicher</a:t>
            </a:r>
            <a:r>
              <a:rPr lang="hr-HR" dirty="0"/>
              <a:t> </a:t>
            </a:r>
            <a:r>
              <a:rPr lang="hr-HR" dirty="0" err="1"/>
              <a:t>Überlieferung</a:t>
            </a:r>
            <a:endParaRPr lang="hr-HR" dirty="0"/>
          </a:p>
          <a:p>
            <a:r>
              <a:rPr lang="hr-HR" dirty="0"/>
              <a:t> </a:t>
            </a:r>
          </a:p>
        </p:txBody>
      </p:sp>
      <p:pic>
        <p:nvPicPr>
          <p:cNvPr id="6" name="Slika 5">
            <a:extLst>
              <a:ext uri="{FF2B5EF4-FFF2-40B4-BE49-F238E27FC236}">
                <a16:creationId xmlns:a16="http://schemas.microsoft.com/office/drawing/2014/main" id="{3C7FAB68-4439-3EAA-033F-9FA69CAF8A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325" y="3085676"/>
            <a:ext cx="2266950" cy="3538961"/>
          </a:xfrm>
          <a:prstGeom prst="rect">
            <a:avLst/>
          </a:prstGeom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9778EB8E-2741-5D9B-3092-1B6C5DD332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4379" y="3429000"/>
            <a:ext cx="1781175" cy="2571750"/>
          </a:xfrm>
          <a:prstGeom prst="rect">
            <a:avLst/>
          </a:prstGeom>
        </p:spPr>
      </p:pic>
      <p:pic>
        <p:nvPicPr>
          <p:cNvPr id="8" name="Slika 7">
            <a:extLst>
              <a:ext uri="{FF2B5EF4-FFF2-40B4-BE49-F238E27FC236}">
                <a16:creationId xmlns:a16="http://schemas.microsoft.com/office/drawing/2014/main" id="{75B6F44A-302B-47A3-52DB-5BBE8C7D2B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7687" y="1316195"/>
            <a:ext cx="2355018" cy="3538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4815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F9ED6D0-26C8-3863-3096-3BD19B6B1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err="1"/>
              <a:t>Interessante</a:t>
            </a:r>
            <a:r>
              <a:rPr lang="hr-HR" dirty="0"/>
              <a:t> </a:t>
            </a:r>
            <a:r>
              <a:rPr lang="hr-HR" dirty="0" err="1"/>
              <a:t>Fakten</a:t>
            </a:r>
            <a:endParaRPr lang="hr-HR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EBD0DDE3-2823-F6CE-695F-1E93AF12F260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14779" y="2727968"/>
            <a:ext cx="6632889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r-Latn-RS" altLang="sr-Latn-R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Über</a:t>
            </a:r>
            <a:r>
              <a:rPr kumimoji="0" lang="sr-Latn-RS" altLang="sr-Latn-R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7000 </a:t>
            </a:r>
            <a:r>
              <a:rPr kumimoji="0" lang="sr-Latn-RS" altLang="sr-Latn-R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Bücher</a:t>
            </a:r>
            <a:endParaRPr kumimoji="0" lang="sr-Latn-RS" altLang="sr-Latn-R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sr-Latn-RS" altLang="sr-Latn-R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sr-Latn-RS" altLang="sr-Latn-RS" sz="1800" dirty="0" err="1">
                <a:latin typeface="Arial" panose="020B0604020202020204" pitchFamily="34" charset="0"/>
              </a:rPr>
              <a:t>Deutsche</a:t>
            </a:r>
            <a:r>
              <a:rPr lang="sr-Latn-RS" altLang="sr-Latn-RS" sz="1800" dirty="0">
                <a:latin typeface="Arial" panose="020B0604020202020204" pitchFamily="34" charset="0"/>
              </a:rPr>
              <a:t> </a:t>
            </a:r>
            <a:r>
              <a:rPr lang="sr-Latn-RS" altLang="sr-Latn-RS" sz="1800" dirty="0" err="1">
                <a:latin typeface="Arial" panose="020B0604020202020204" pitchFamily="34" charset="0"/>
              </a:rPr>
              <a:t>Wörterbuch</a:t>
            </a:r>
            <a:r>
              <a:rPr lang="sr-Latn-RS" altLang="sr-Latn-RS" sz="1800" dirty="0">
                <a:latin typeface="Arial" panose="020B0604020202020204" pitchFamily="34" charset="0"/>
              </a:rPr>
              <a:t> – </a:t>
            </a:r>
            <a:r>
              <a:rPr lang="sr-Latn-RS" altLang="sr-Latn-RS" sz="1800" dirty="0" err="1">
                <a:latin typeface="Arial" panose="020B0604020202020204" pitchFamily="34" charset="0"/>
              </a:rPr>
              <a:t>Lebenswerk</a:t>
            </a:r>
            <a:endParaRPr lang="sr-Latn-RS" altLang="sr-Latn-RS" sz="1800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sr-Latn-RS" altLang="sr-Latn-RS" sz="1800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r-Latn-RS" altLang="sr-Latn-R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Portrait</a:t>
            </a:r>
            <a:r>
              <a:rPr kumimoji="0" lang="sr-Latn-RS" altLang="sr-Latn-R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r-Latn-RS" altLang="sr-Latn-R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auf</a:t>
            </a:r>
            <a:r>
              <a:rPr kumimoji="0" lang="sr-Latn-RS" altLang="sr-Latn-R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1000-DM-Banknote</a:t>
            </a:r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4275B77B-3341-8024-FB7D-C357A339C6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3543" y="2228851"/>
            <a:ext cx="6064045" cy="2928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578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AD88BC4-6101-20F9-CC22-A89A20238F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err="1"/>
              <a:t>Quiz</a:t>
            </a:r>
            <a:endParaRPr lang="hr-HR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A8F06BD4-69F1-51C0-82FC-A260B88512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dirty="0"/>
              <a:t>1.wie </a:t>
            </a:r>
            <a:r>
              <a:rPr lang="hr-HR" dirty="0" err="1"/>
              <a:t>heiße</a:t>
            </a:r>
            <a:r>
              <a:rPr lang="hr-HR" dirty="0"/>
              <a:t> </a:t>
            </a:r>
            <a:r>
              <a:rPr lang="hr-HR" dirty="0" err="1"/>
              <a:t>sie</a:t>
            </a:r>
            <a:r>
              <a:rPr lang="hr-HR" dirty="0"/>
              <a:t>?</a:t>
            </a:r>
          </a:p>
          <a:p>
            <a:endParaRPr lang="hr-HR" dirty="0"/>
          </a:p>
          <a:p>
            <a:r>
              <a:rPr lang="hr-HR" dirty="0"/>
              <a:t>2. </a:t>
            </a:r>
            <a:r>
              <a:rPr lang="hr-HR" dirty="0" err="1"/>
              <a:t>Wie</a:t>
            </a:r>
            <a:r>
              <a:rPr lang="hr-HR" dirty="0"/>
              <a:t> </a:t>
            </a:r>
            <a:r>
              <a:rPr lang="hr-HR" dirty="0" err="1"/>
              <a:t>viele</a:t>
            </a:r>
            <a:r>
              <a:rPr lang="hr-HR" dirty="0"/>
              <a:t> </a:t>
            </a:r>
            <a:r>
              <a:rPr lang="hr-HR" dirty="0" err="1"/>
              <a:t>B</a:t>
            </a:r>
            <a:r>
              <a:rPr lang="hr-HR" b="1" dirty="0" err="1"/>
              <a:t>ücher</a:t>
            </a:r>
            <a:r>
              <a:rPr lang="hr-HR" b="1" dirty="0"/>
              <a:t> </a:t>
            </a:r>
            <a:r>
              <a:rPr lang="hr-HR" b="1" dirty="0" err="1"/>
              <a:t>haben</a:t>
            </a:r>
            <a:r>
              <a:rPr lang="hr-HR" b="1" dirty="0"/>
              <a:t> </a:t>
            </a:r>
            <a:r>
              <a:rPr lang="hr-HR" b="1" dirty="0" err="1"/>
              <a:t>sie</a:t>
            </a:r>
            <a:r>
              <a:rPr lang="hr-HR" b="1" dirty="0"/>
              <a:t> </a:t>
            </a:r>
            <a:r>
              <a:rPr lang="hr-HR" b="1" dirty="0" err="1"/>
              <a:t>gesammelt</a:t>
            </a:r>
            <a:r>
              <a:rPr lang="hr-HR" b="1" dirty="0"/>
              <a:t>?</a:t>
            </a:r>
          </a:p>
          <a:p>
            <a:r>
              <a:rPr lang="hr-HR" b="1" dirty="0"/>
              <a:t>A) 7000</a:t>
            </a:r>
          </a:p>
          <a:p>
            <a:r>
              <a:rPr lang="hr-HR" b="1" dirty="0"/>
              <a:t>B) 1000</a:t>
            </a:r>
          </a:p>
          <a:p>
            <a:endParaRPr lang="hr-HR" b="1" dirty="0"/>
          </a:p>
          <a:p>
            <a:r>
              <a:rPr lang="hr-HR" dirty="0"/>
              <a:t> </a:t>
            </a: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8F2F5A4B-2CD8-BCF8-DA0E-2C7A263F38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6074" y="761938"/>
            <a:ext cx="3971925" cy="3413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0960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A946AFD-ABB6-FA4D-9DD5-C243B2BE9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4CE9976A-EBF1-40DE-9EAC-09A2C4AF74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err="1"/>
              <a:t>Wie</a:t>
            </a:r>
            <a:r>
              <a:rPr lang="hr-HR" dirty="0"/>
              <a:t> </a:t>
            </a:r>
            <a:r>
              <a:rPr lang="hr-HR" dirty="0" err="1"/>
              <a:t>hei</a:t>
            </a:r>
            <a:r>
              <a:rPr lang="hr-HR" b="1" dirty="0" err="1"/>
              <a:t>ß</a:t>
            </a:r>
            <a:r>
              <a:rPr lang="hr-HR" dirty="0" err="1"/>
              <a:t>t</a:t>
            </a:r>
            <a:r>
              <a:rPr lang="hr-HR" dirty="0"/>
              <a:t> </a:t>
            </a:r>
            <a:r>
              <a:rPr lang="hr-HR" dirty="0" err="1"/>
              <a:t>eines</a:t>
            </a:r>
            <a:r>
              <a:rPr lang="hr-HR" dirty="0"/>
              <a:t> </a:t>
            </a:r>
            <a:r>
              <a:rPr lang="hr-HR" dirty="0" err="1"/>
              <a:t>der</a:t>
            </a:r>
            <a:r>
              <a:rPr lang="hr-HR" dirty="0"/>
              <a:t> </a:t>
            </a:r>
            <a:r>
              <a:rPr lang="hr-HR" dirty="0" err="1"/>
              <a:t>bliebtesten</a:t>
            </a:r>
            <a:r>
              <a:rPr lang="hr-HR" dirty="0"/>
              <a:t> </a:t>
            </a:r>
            <a:r>
              <a:rPr lang="hr-HR" dirty="0" err="1"/>
              <a:t>B</a:t>
            </a:r>
            <a:r>
              <a:rPr lang="hr-HR" b="1" dirty="0" err="1"/>
              <a:t>ü</a:t>
            </a:r>
            <a:r>
              <a:rPr lang="hr-HR" dirty="0" err="1"/>
              <a:t>cher</a:t>
            </a:r>
            <a:r>
              <a:rPr lang="hr-HR" dirty="0"/>
              <a:t>?</a:t>
            </a: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6D7057DE-F572-B6DB-E32A-EE02ADD643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2545" y="2260829"/>
            <a:ext cx="2938463" cy="3463696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F061992C-4B25-E5EB-C01C-743D5E138B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2075" y="3495675"/>
            <a:ext cx="2857500" cy="1600200"/>
          </a:xfrm>
          <a:prstGeom prst="rect">
            <a:avLst/>
          </a:prstGeom>
        </p:spPr>
      </p:pic>
      <p:pic>
        <p:nvPicPr>
          <p:cNvPr id="6" name="Slika 5">
            <a:extLst>
              <a:ext uri="{FF2B5EF4-FFF2-40B4-BE49-F238E27FC236}">
                <a16:creationId xmlns:a16="http://schemas.microsoft.com/office/drawing/2014/main" id="{1C093B28-499A-8543-51AB-C47FFC9AD7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9715" y="3743325"/>
            <a:ext cx="2752725" cy="1657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41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8A967A0-630B-8352-0DCC-5154DBF46E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QUELLEN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D1CE1AE6-8209-53DF-A2CC-3B7327F905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>
                <a:hlinkClick r:id="rId2"/>
              </a:rPr>
              <a:t>https://www.grimmwelt.de/de/journal/die-brueder-grimm</a:t>
            </a:r>
            <a:endParaRPr lang="hr-HR" dirty="0"/>
          </a:p>
          <a:p>
            <a:r>
              <a:rPr lang="hr-HR" dirty="0">
                <a:hlinkClick r:id="rId3"/>
              </a:rPr>
              <a:t>https://staatsbibliothek-berlin.de/die-staatsbibliothek/abteilungen/kinder-und-jugendbuecher/aktuelles/ausstellung/aus-den-biographien</a:t>
            </a:r>
            <a:endParaRPr lang="hr-HR" dirty="0"/>
          </a:p>
          <a:p>
            <a:r>
              <a:rPr lang="hr-HR" dirty="0">
                <a:hlinkClick r:id="rId4"/>
              </a:rPr>
              <a:t>https://www.bajke.hr/braca-grimm/</a:t>
            </a:r>
            <a:endParaRPr lang="hr-HR" dirty="0"/>
          </a:p>
          <a:p>
            <a:r>
              <a:rPr lang="hr-HR" dirty="0"/>
              <a:t>https://www.lektire.hr/autor/jacob-i-wilhelm-grimm/</a:t>
            </a:r>
          </a:p>
        </p:txBody>
      </p:sp>
    </p:spTree>
    <p:extLst>
      <p:ext uri="{BB962C8B-B14F-4D97-AF65-F5344CB8AC3E}">
        <p14:creationId xmlns:p14="http://schemas.microsoft.com/office/powerpoint/2010/main" val="2676896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18D1EE0-A39A-228E-CE5F-B23896CC1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DANKE FUR IHRE AUFMERKSAMKEIT</a:t>
            </a:r>
          </a:p>
        </p:txBody>
      </p:sp>
      <p:pic>
        <p:nvPicPr>
          <p:cNvPr id="5122" name="Picture 2" descr="OSTANI DOMA i poslušaj bajke braće Grimm - Gradska knjižnica Kaštela">
            <a:extLst>
              <a:ext uri="{FF2B5EF4-FFF2-40B4-BE49-F238E27FC236}">
                <a16:creationId xmlns:a16="http://schemas.microsoft.com/office/drawing/2014/main" id="{EF069101-FDC2-5833-79B4-F1E38E8E7C4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4950" y="2349564"/>
            <a:ext cx="6038056" cy="3381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8473131"/>
      </p:ext>
    </p:extLst>
  </p:cSld>
  <p:clrMapOvr>
    <a:masterClrMapping/>
  </p:clrMapOvr>
</p:sld>
</file>

<file path=ppt/theme/theme1.xml><?xml version="1.0" encoding="utf-8"?>
<a:theme xmlns:a="http://schemas.openxmlformats.org/drawingml/2006/main" name="DashVTI">
  <a:themeElements>
    <a:clrScheme name="Custom 6">
      <a:dk1>
        <a:sysClr val="windowText" lastClr="000000"/>
      </a:dk1>
      <a:lt1>
        <a:sysClr val="window" lastClr="FFFFFF"/>
      </a:lt1>
      <a:dk2>
        <a:srgbClr val="0D1C3B"/>
      </a:dk2>
      <a:lt2>
        <a:srgbClr val="F5F2F9"/>
      </a:lt2>
      <a:accent1>
        <a:srgbClr val="1973EB"/>
      </a:accent1>
      <a:accent2>
        <a:srgbClr val="25C8A2"/>
      </a:accent2>
      <a:accent3>
        <a:srgbClr val="BF8ED1"/>
      </a:accent3>
      <a:accent4>
        <a:srgbClr val="FE733C"/>
      </a:accent4>
      <a:accent5>
        <a:srgbClr val="FE5A5A"/>
      </a:accent5>
      <a:accent6>
        <a:srgbClr val="1AC16E"/>
      </a:accent6>
      <a:hlink>
        <a:srgbClr val="1AC16E"/>
      </a:hlink>
      <a:folHlink>
        <a:srgbClr val="00B0F0"/>
      </a:folHlink>
    </a:clrScheme>
    <a:fontScheme name="grandview display">
      <a:majorFont>
        <a:latin typeface="Grandview Display"/>
        <a:ea typeface=""/>
        <a:cs typeface=""/>
      </a:majorFont>
      <a:minorFont>
        <a:latin typeface="Grandview Displ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shVTI" id="{0A75137F-CDEB-4E94-A788-9D255EBE1B91}" vid="{DE9A6A09-5855-45A3-8E99-4290ED24057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103</Words>
  <Application>Microsoft Office PowerPoint</Application>
  <PresentationFormat>Široki zaslon</PresentationFormat>
  <Paragraphs>34</Paragraphs>
  <Slides>10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2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10</vt:i4>
      </vt:variant>
    </vt:vector>
  </HeadingPairs>
  <TitlesOfParts>
    <vt:vector size="13" baseType="lpstr">
      <vt:lpstr>Arial</vt:lpstr>
      <vt:lpstr>Grandview Display</vt:lpstr>
      <vt:lpstr>DashVTI</vt:lpstr>
      <vt:lpstr> BRÜDER GRIMM</vt:lpstr>
      <vt:lpstr>Wer waren sie?</vt:lpstr>
      <vt:lpstr>Wichtige Werke</vt:lpstr>
      <vt:lpstr>Bekannte Märchen</vt:lpstr>
      <vt:lpstr>Wie sammelten sie Märchen?</vt:lpstr>
      <vt:lpstr>Interessante Fakten</vt:lpstr>
      <vt:lpstr>Quiz</vt:lpstr>
      <vt:lpstr>PowerPoint prezentacija</vt:lpstr>
      <vt:lpstr>QUELLEN</vt:lpstr>
      <vt:lpstr>DANKE FUR IHRE AUFMERKSAMKEIT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BRÜDER GRIMM</dc:title>
  <dc:creator>Meri Stapić</dc:creator>
  <cp:lastModifiedBy>Korisnik</cp:lastModifiedBy>
  <cp:revision>9</cp:revision>
  <dcterms:created xsi:type="dcterms:W3CDTF">2025-11-25T13:01:50Z</dcterms:created>
  <dcterms:modified xsi:type="dcterms:W3CDTF">2026-10-22T13:18:26Z</dcterms:modified>
</cp:coreProperties>
</file>