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5CCE1-0230-1A9E-1500-E5B60DDFE4E7}" v="16" dt="2023-10-22T15:46:00.602"/>
    <p1510:client id="{1CC0E505-44A3-4CE0-9E2B-F0AA987C576E}" v="3" dt="2023-10-22T15:54:10.636"/>
    <p1510:client id="{2B8C4B64-3D86-FC0F-EE13-4D2C9E9563B1}" v="13" dt="2023-10-21T18:18:32.718"/>
    <p1510:client id="{39D318E6-CA95-4C59-BB8F-0AAFA61C8106}" v="66" dt="2023-10-30T19:58:14.707"/>
    <p1510:client id="{3E2F0579-7E33-EEB1-7BA9-91712BE9D763}" v="34" dt="2023-10-22T15:44:43.340"/>
    <p1510:client id="{415EFF38-3142-0093-13C5-8DC100C0667B}" v="1" dt="2023-10-21T18:05:44.177"/>
    <p1510:client id="{46107F56-D736-45A7-5609-B0ABC2DC1732}" v="39" dt="2023-10-21T18:42:48.564"/>
    <p1510:client id="{5BC16C18-AB27-B96F-0967-31A6BB724B5F}" v="92" dt="2023-10-22T15:40:25.963"/>
    <p1510:client id="{5C1EBF75-A46A-5CD6-D6CD-6CD3C5110B73}" v="9" dt="2023-10-22T15:48:04.295"/>
    <p1510:client id="{6CF505FA-5453-4FFC-A0B8-6AB372D98D1C}" v="197" dt="2023-10-21T18:04:52.353"/>
    <p1510:client id="{8EF52216-18BA-ADFA-BB20-9B8E67BCF5FD}" v="112" dt="2023-10-22T15:28:32.192"/>
    <p1510:client id="{B42E9C03-A894-6739-6E2F-A440E7C3655B}" v="20" dt="2023-10-21T18:06:55.931"/>
    <p1510:client id="{C82C4CC5-9529-01CA-C7EE-86E33ABA90D3}" v="21" dt="2023-10-21T18:10:01.303"/>
    <p1510:client id="{E9B31E42-464A-3783-1825-E8644AF13D30}" v="160" dt="2023-10-21T18:33:41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ena Kozbašić" userId="S::atena.kozbasic@skole.hr::5a437152-40a5-4e98-8972-cfb67672276c" providerId="AD" clId="Web-{1CC0E505-44A3-4CE0-9E2B-F0AA987C576E}"/>
    <pc:docChg chg="modSld">
      <pc:chgData name="Atena Kozbašić" userId="S::atena.kozbasic@skole.hr::5a437152-40a5-4e98-8972-cfb67672276c" providerId="AD" clId="Web-{1CC0E505-44A3-4CE0-9E2B-F0AA987C576E}" dt="2023-10-22T15:54:10.636" v="2" actId="1076"/>
      <pc:docMkLst>
        <pc:docMk/>
      </pc:docMkLst>
      <pc:sldChg chg="modSp">
        <pc:chgData name="Atena Kozbašić" userId="S::atena.kozbasic@skole.hr::5a437152-40a5-4e98-8972-cfb67672276c" providerId="AD" clId="Web-{1CC0E505-44A3-4CE0-9E2B-F0AA987C576E}" dt="2023-10-22T15:54:10.636" v="2" actId="1076"/>
        <pc:sldMkLst>
          <pc:docMk/>
          <pc:sldMk cId="272604514" sldId="261"/>
        </pc:sldMkLst>
        <pc:spChg chg="mod">
          <ac:chgData name="Atena Kozbašić" userId="S::atena.kozbasic@skole.hr::5a437152-40a5-4e98-8972-cfb67672276c" providerId="AD" clId="Web-{1CC0E505-44A3-4CE0-9E2B-F0AA987C576E}" dt="2023-10-22T15:54:10.636" v="2" actId="1076"/>
          <ac:spMkLst>
            <pc:docMk/>
            <pc:sldMk cId="272604514" sldId="261"/>
            <ac:spMk id="3" creationId="{2688AD99-5332-7377-3A3C-6BCC9CE54FC2}"/>
          </ac:spMkLst>
        </pc:spChg>
      </pc:sldChg>
    </pc:docChg>
  </pc:docChgLst>
  <pc:docChgLst>
    <pc:chgData name="Karmen Jašarević" userId="S::karmen.jasarevic@skole.hr::19aadd66-ce43-4cb1-abb4-274538a36653" providerId="AD" clId="Web-{39D318E6-CA95-4C59-BB8F-0AAFA61C8106}"/>
    <pc:docChg chg="modSld">
      <pc:chgData name="Karmen Jašarević" userId="S::karmen.jasarevic@skole.hr::19aadd66-ce43-4cb1-abb4-274538a36653" providerId="AD" clId="Web-{39D318E6-CA95-4C59-BB8F-0AAFA61C8106}" dt="2023-10-30T19:58:12.832" v="62" actId="20577"/>
      <pc:docMkLst>
        <pc:docMk/>
      </pc:docMkLst>
      <pc:sldChg chg="modSp">
        <pc:chgData name="Karmen Jašarević" userId="S::karmen.jasarevic@skole.hr::19aadd66-ce43-4cb1-abb4-274538a36653" providerId="AD" clId="Web-{39D318E6-CA95-4C59-BB8F-0AAFA61C8106}" dt="2023-10-30T19:56:21.093" v="10" actId="20577"/>
        <pc:sldMkLst>
          <pc:docMk/>
          <pc:sldMk cId="999953745" sldId="257"/>
        </pc:sldMkLst>
        <pc:spChg chg="mod">
          <ac:chgData name="Karmen Jašarević" userId="S::karmen.jasarevic@skole.hr::19aadd66-ce43-4cb1-abb4-274538a36653" providerId="AD" clId="Web-{39D318E6-CA95-4C59-BB8F-0AAFA61C8106}" dt="2023-10-30T19:56:03.530" v="1" actId="20577"/>
          <ac:spMkLst>
            <pc:docMk/>
            <pc:sldMk cId="999953745" sldId="257"/>
            <ac:spMk id="2" creationId="{CA882846-4335-FFF2-5508-35F8B2B23A14}"/>
          </ac:spMkLst>
        </pc:spChg>
        <pc:spChg chg="mod">
          <ac:chgData name="Karmen Jašarević" userId="S::karmen.jasarevic@skole.hr::19aadd66-ce43-4cb1-abb4-274538a36653" providerId="AD" clId="Web-{39D318E6-CA95-4C59-BB8F-0AAFA61C8106}" dt="2023-10-30T19:56:21.093" v="10" actId="20577"/>
          <ac:spMkLst>
            <pc:docMk/>
            <pc:sldMk cId="999953745" sldId="257"/>
            <ac:spMk id="3" creationId="{1C9C83D4-29E1-0D95-8D38-5810CE57A8D3}"/>
          </ac:spMkLst>
        </pc:spChg>
      </pc:sldChg>
      <pc:sldChg chg="modSp">
        <pc:chgData name="Karmen Jašarević" userId="S::karmen.jasarevic@skole.hr::19aadd66-ce43-4cb1-abb4-274538a36653" providerId="AD" clId="Web-{39D318E6-CA95-4C59-BB8F-0AAFA61C8106}" dt="2023-10-30T19:56:24.453" v="11" actId="20577"/>
        <pc:sldMkLst>
          <pc:docMk/>
          <pc:sldMk cId="2682340058" sldId="258"/>
        </pc:sldMkLst>
        <pc:spChg chg="mod">
          <ac:chgData name="Karmen Jašarević" userId="S::karmen.jasarevic@skole.hr::19aadd66-ce43-4cb1-abb4-274538a36653" providerId="AD" clId="Web-{39D318E6-CA95-4C59-BB8F-0AAFA61C8106}" dt="2023-10-30T19:56:24.453" v="11" actId="20577"/>
          <ac:spMkLst>
            <pc:docMk/>
            <pc:sldMk cId="2682340058" sldId="258"/>
            <ac:spMk id="2" creationId="{1B165376-79F5-ED13-746C-5C9C33003F5E}"/>
          </ac:spMkLst>
        </pc:spChg>
      </pc:sldChg>
      <pc:sldChg chg="modSp">
        <pc:chgData name="Karmen Jašarević" userId="S::karmen.jasarevic@skole.hr::19aadd66-ce43-4cb1-abb4-274538a36653" providerId="AD" clId="Web-{39D318E6-CA95-4C59-BB8F-0AAFA61C8106}" dt="2023-10-30T19:56:40.469" v="13" actId="20577"/>
        <pc:sldMkLst>
          <pc:docMk/>
          <pc:sldMk cId="2180949271" sldId="259"/>
        </pc:sldMkLst>
        <pc:spChg chg="mod">
          <ac:chgData name="Karmen Jašarević" userId="S::karmen.jasarevic@skole.hr::19aadd66-ce43-4cb1-abb4-274538a36653" providerId="AD" clId="Web-{39D318E6-CA95-4C59-BB8F-0AAFA61C8106}" dt="2023-10-30T19:56:40.469" v="13" actId="20577"/>
          <ac:spMkLst>
            <pc:docMk/>
            <pc:sldMk cId="2180949271" sldId="259"/>
            <ac:spMk id="2" creationId="{6F22A90A-E004-FB58-5B0E-E3904E76D1CC}"/>
          </ac:spMkLst>
        </pc:spChg>
      </pc:sldChg>
      <pc:sldChg chg="modSp">
        <pc:chgData name="Karmen Jašarević" userId="S::karmen.jasarevic@skole.hr::19aadd66-ce43-4cb1-abb4-274538a36653" providerId="AD" clId="Web-{39D318E6-CA95-4C59-BB8F-0AAFA61C8106}" dt="2023-10-30T19:58:12.832" v="62" actId="20577"/>
        <pc:sldMkLst>
          <pc:docMk/>
          <pc:sldMk cId="3794924506" sldId="262"/>
        </pc:sldMkLst>
        <pc:spChg chg="mod">
          <ac:chgData name="Karmen Jašarević" userId="S::karmen.jasarevic@skole.hr::19aadd66-ce43-4cb1-abb4-274538a36653" providerId="AD" clId="Web-{39D318E6-CA95-4C59-BB8F-0AAFA61C8106}" dt="2023-10-30T19:58:12.832" v="62" actId="20577"/>
          <ac:spMkLst>
            <pc:docMk/>
            <pc:sldMk cId="3794924506" sldId="262"/>
            <ac:spMk id="3" creationId="{3CA1F4E3-27F1-BCFA-3D68-2948774DD58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e.wikipedia.org/wiki/Friedensreich_Hundertwasse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ust-Visit in Vienna - The Hundertwasser House | Widewalls">
            <a:extLst>
              <a:ext uri="{FF2B5EF4-FFF2-40B4-BE49-F238E27FC236}">
                <a16:creationId xmlns:a16="http://schemas.microsoft.com/office/drawing/2014/main" id="{F6B72584-8EA8-BDB3-EA44-A405369B31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761" b="496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6454" y="1122362"/>
            <a:ext cx="9178636" cy="273888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ea typeface="+mj-lt"/>
                <a:cs typeface="+mj-lt"/>
              </a:rPr>
              <a:t>Friedensreich Hundertwasser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Atena Kozbašić, 7.b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82846-4335-FFF2-5508-35F8B2B2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2833324" cy="1616203"/>
          </a:xfrm>
        </p:spPr>
        <p:txBody>
          <a:bodyPr anchor="b">
            <a:normAutofit/>
          </a:bodyPr>
          <a:lstStyle/>
          <a:p>
            <a:r>
              <a:rPr lang="en-US" sz="4000" b="1" dirty="0" err="1">
                <a:ea typeface="Calibri Light"/>
                <a:cs typeface="Calibri Light"/>
              </a:rPr>
              <a:t>Über</a:t>
            </a:r>
            <a:r>
              <a:rPr lang="en-US" sz="4000" b="1" dirty="0">
                <a:ea typeface="Calibri Light"/>
                <a:cs typeface="Calibri Light"/>
              </a:rPr>
              <a:t> </a:t>
            </a:r>
            <a:r>
              <a:rPr lang="en-US" sz="4000" b="1" dirty="0" err="1">
                <a:ea typeface="Calibri Light"/>
                <a:cs typeface="Calibri Light"/>
              </a:rPr>
              <a:t>ihn</a:t>
            </a:r>
            <a:br>
              <a:rPr lang="en-US" sz="4000" b="1" dirty="0">
                <a:ea typeface="Calibri Light"/>
                <a:cs typeface="Calibri Light"/>
              </a:rPr>
            </a:br>
            <a:endParaRPr lang="en-US" sz="4000" b="1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C83D4-29E1-0D95-8D38-5810CE57A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4" y="2533476"/>
            <a:ext cx="2833324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>
                <a:ea typeface="Calibri"/>
                <a:cs typeface="Calibri"/>
              </a:rPr>
              <a:t>15. December 1928 </a:t>
            </a:r>
            <a:r>
              <a:rPr lang="en-US" i="1" dirty="0" err="1">
                <a:ea typeface="Calibri"/>
                <a:cs typeface="Calibri"/>
              </a:rPr>
              <a:t>geboren</a:t>
            </a:r>
          </a:p>
          <a:p>
            <a:r>
              <a:rPr lang="en-US" i="1" dirty="0">
                <a:ea typeface="Calibri"/>
                <a:cs typeface="Calibri"/>
              </a:rPr>
              <a:t>19. </a:t>
            </a:r>
            <a:r>
              <a:rPr lang="en-US" i="1" dirty="0" err="1">
                <a:ea typeface="Calibri"/>
                <a:cs typeface="Calibri"/>
              </a:rPr>
              <a:t>Februar</a:t>
            </a:r>
            <a:r>
              <a:rPr lang="en-US" i="1" dirty="0">
                <a:ea typeface="Calibri"/>
                <a:cs typeface="Calibri"/>
              </a:rPr>
              <a:t> 2000 </a:t>
            </a:r>
            <a:r>
              <a:rPr lang="en-US" i="1" dirty="0" err="1">
                <a:ea typeface="Calibri"/>
                <a:cs typeface="Calibri"/>
              </a:rPr>
              <a:t>gestorben</a:t>
            </a:r>
          </a:p>
          <a:p>
            <a:r>
              <a:rPr lang="en-US" i="1" err="1">
                <a:ea typeface="Calibri"/>
                <a:cs typeface="Calibri"/>
              </a:rPr>
              <a:t>Gebäude</a:t>
            </a:r>
            <a:endParaRPr lang="en-US" i="1">
              <a:ea typeface="Calibri"/>
              <a:cs typeface="Calibri"/>
            </a:endParaRPr>
          </a:p>
          <a:p>
            <a:r>
              <a:rPr lang="en-US" i="1" dirty="0">
                <a:ea typeface="Calibri"/>
                <a:cs typeface="Calibri"/>
              </a:rPr>
              <a:t>Bilder</a:t>
            </a:r>
          </a:p>
          <a:p>
            <a:endParaRPr lang="en-US" i="1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5" name="Picture 4" descr="Friedensreich Hundertwasser, o arquiteto que deixou sua marca em Viena.">
            <a:extLst>
              <a:ext uri="{FF2B5EF4-FFF2-40B4-BE49-F238E27FC236}">
                <a16:creationId xmlns:a16="http://schemas.microsoft.com/office/drawing/2014/main" id="{E836EC26-C08B-7A00-AAA5-1BE97A711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0" r="10406" b="-3"/>
          <a:stretch/>
        </p:blipFill>
        <p:spPr>
          <a:xfrm>
            <a:off x="4285839" y="1070147"/>
            <a:ext cx="3393840" cy="4672927"/>
          </a:xfrm>
          <a:prstGeom prst="rect">
            <a:avLst/>
          </a:prstGeom>
        </p:spPr>
      </p:pic>
      <p:pic>
        <p:nvPicPr>
          <p:cNvPr id="4" name="Picture 3" descr="https://upload.wikimedia.org/wikipedia/commons/thumb/b/b3/Hundertwasser_nz_1998_hg.jpg/220px-Hundertwasser_nz_1998_hg.jpg">
            <a:extLst>
              <a:ext uri="{FF2B5EF4-FFF2-40B4-BE49-F238E27FC236}">
                <a16:creationId xmlns:a16="http://schemas.microsoft.com/office/drawing/2014/main" id="{A6239538-9617-9D7D-38C6-B0D60CF011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32" r="11968" b="2"/>
          <a:stretch/>
        </p:blipFill>
        <p:spPr>
          <a:xfrm>
            <a:off x="7679652" y="1070147"/>
            <a:ext cx="3439354" cy="46729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8E5CCC-C8B4-1C26-7EEC-22D3D6E6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640742" y="2309584"/>
            <a:ext cx="123362" cy="683316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4F2E6-C9E1-359F-FAB8-8E3432107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72516" y="4941359"/>
            <a:ext cx="123362" cy="1569619"/>
          </a:xfrm>
          <a:prstGeom prst="rect">
            <a:avLst/>
          </a:prstGeom>
          <a:gradFill>
            <a:gsLst>
              <a:gs pos="19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5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65376-79F5-ED13-746C-5C9C3300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82" y="572569"/>
            <a:ext cx="4574313" cy="1642956"/>
          </a:xfrm>
        </p:spPr>
        <p:txBody>
          <a:bodyPr anchor="b">
            <a:normAutofit/>
          </a:bodyPr>
          <a:lstStyle/>
          <a:p>
            <a:r>
              <a:rPr lang="en-US" sz="4000" b="1" dirty="0" err="1">
                <a:ea typeface="Calibri Light"/>
                <a:cs typeface="Calibri Light"/>
              </a:rPr>
              <a:t>Einige</a:t>
            </a:r>
            <a:r>
              <a:rPr lang="en-US" sz="4000" b="1" dirty="0">
                <a:ea typeface="Calibri Light"/>
                <a:cs typeface="Calibri Light"/>
              </a:rPr>
              <a:t> seiner Bilder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3937A-F56B-744A-CEF2-5D1108A0A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11" y="2596243"/>
            <a:ext cx="4557411" cy="35759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>
                <a:ea typeface="Calibri"/>
                <a:cs typeface="Calibri"/>
              </a:rPr>
              <a:t>Der Weg Zu Dir</a:t>
            </a:r>
          </a:p>
          <a:p>
            <a:r>
              <a:rPr lang="en-US" i="1">
                <a:ea typeface="Calibri"/>
                <a:cs typeface="Calibri"/>
              </a:rPr>
              <a:t>Recht Zu </a:t>
            </a:r>
            <a:r>
              <a:rPr lang="en-US" i="1" err="1">
                <a:ea typeface="Calibri"/>
                <a:cs typeface="Calibri"/>
              </a:rPr>
              <a:t>Schaffen</a:t>
            </a:r>
            <a:endParaRPr lang="en-US" i="1">
              <a:ea typeface="Calibri"/>
              <a:cs typeface="Calibri"/>
            </a:endParaRPr>
          </a:p>
          <a:p>
            <a:r>
              <a:rPr lang="en-US" i="1">
                <a:ea typeface="Calibri"/>
                <a:cs typeface="Calibri"/>
              </a:rPr>
              <a:t>Fenster </a:t>
            </a:r>
            <a:r>
              <a:rPr lang="en-US" i="1" err="1">
                <a:ea typeface="Calibri"/>
                <a:cs typeface="Calibri"/>
              </a:rPr>
              <a:t>Rechst</a:t>
            </a:r>
            <a:endParaRPr lang="en-US" i="1">
              <a:ea typeface="Calibri"/>
              <a:cs typeface="Calibri"/>
            </a:endParaRPr>
          </a:p>
          <a:p>
            <a:r>
              <a:rPr lang="en-US" i="1">
                <a:ea typeface="Calibri"/>
                <a:cs typeface="Calibri"/>
              </a:rPr>
              <a:t>Die </a:t>
            </a:r>
            <a:r>
              <a:rPr lang="en-US" i="1" err="1">
                <a:ea typeface="Calibri"/>
                <a:cs typeface="Calibri"/>
              </a:rPr>
              <a:t>Dritte</a:t>
            </a:r>
            <a:r>
              <a:rPr lang="en-US" i="1">
                <a:ea typeface="Calibri"/>
                <a:cs typeface="Calibri"/>
              </a:rPr>
              <a:t> Haut</a:t>
            </a:r>
          </a:p>
        </p:txBody>
      </p:sp>
      <p:pic>
        <p:nvPicPr>
          <p:cNvPr id="4" name="Picture 3" descr="A painting of a red and yellow tunnel&#10;&#10;Description automatically generated">
            <a:extLst>
              <a:ext uri="{FF2B5EF4-FFF2-40B4-BE49-F238E27FC236}">
                <a16:creationId xmlns:a16="http://schemas.microsoft.com/office/drawing/2014/main" id="{E2E03EF6-15D7-654D-18DB-5D03728CB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11" r="19009" b="1"/>
          <a:stretch/>
        </p:blipFill>
        <p:spPr>
          <a:xfrm>
            <a:off x="6369154" y="1174935"/>
            <a:ext cx="1653949" cy="1847435"/>
          </a:xfrm>
          <a:prstGeom prst="rect">
            <a:avLst/>
          </a:prstGeom>
        </p:spPr>
      </p:pic>
      <p:pic>
        <p:nvPicPr>
          <p:cNvPr id="7" name="Picture 6" descr="839 The Third Skin">
            <a:extLst>
              <a:ext uri="{FF2B5EF4-FFF2-40B4-BE49-F238E27FC236}">
                <a16:creationId xmlns:a16="http://schemas.microsoft.com/office/drawing/2014/main" id="{684854E9-5E91-9158-432D-2D306E942D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64" r="12889" b="-4"/>
          <a:stretch/>
        </p:blipFill>
        <p:spPr>
          <a:xfrm>
            <a:off x="8735486" y="646830"/>
            <a:ext cx="2208130" cy="247369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1AA1E5-0C1E-50F1-C2DA-3B43976B7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111881">
            <a:off x="11266140" y="1401838"/>
            <a:ext cx="325448" cy="313454"/>
          </a:xfrm>
          <a:custGeom>
            <a:avLst/>
            <a:gdLst>
              <a:gd name="connsiteX0" fmla="*/ 845218 w 2601267"/>
              <a:gd name="connsiteY0" fmla="*/ 6508 h 3247197"/>
              <a:gd name="connsiteX1" fmla="*/ 666313 w 2601267"/>
              <a:gd name="connsiteY1" fmla="*/ 158908 h 3247197"/>
              <a:gd name="connsiteX2" fmla="*/ 778957 w 2601267"/>
              <a:gd name="connsiteY2" fmla="*/ 3213534 h 3247197"/>
              <a:gd name="connsiteX3" fmla="*/ 1415061 w 2601267"/>
              <a:gd name="connsiteY3" fmla="*/ 3240039 h 3247197"/>
              <a:gd name="connsiteX4" fmla="*/ 1965026 w 2601267"/>
              <a:gd name="connsiteY4" fmla="*/ 2994874 h 3247197"/>
              <a:gd name="connsiteX5" fmla="*/ 2521618 w 2601267"/>
              <a:gd name="connsiteY5" fmla="*/ 2179865 h 3247197"/>
              <a:gd name="connsiteX6" fmla="*/ 2601131 w 2601267"/>
              <a:gd name="connsiteY6" fmla="*/ 1722665 h 3247197"/>
              <a:gd name="connsiteX7" fmla="*/ 2501739 w 2601267"/>
              <a:gd name="connsiteY7" fmla="*/ 1238960 h 3247197"/>
              <a:gd name="connsiteX8" fmla="*/ 2276452 w 2601267"/>
              <a:gd name="connsiteY8" fmla="*/ 801639 h 3247197"/>
              <a:gd name="connsiteX9" fmla="*/ 1627096 w 2601267"/>
              <a:gd name="connsiteY9" fmla="*/ 198665 h 3247197"/>
              <a:gd name="connsiteX10" fmla="*/ 1415061 w 2601267"/>
              <a:gd name="connsiteY10" fmla="*/ 132404 h 3247197"/>
              <a:gd name="connsiteX11" fmla="*/ 1189774 w 2601267"/>
              <a:gd name="connsiteY11" fmla="*/ 79395 h 3247197"/>
              <a:gd name="connsiteX12" fmla="*/ 1024122 w 2601267"/>
              <a:gd name="connsiteY12" fmla="*/ 46265 h 3247197"/>
              <a:gd name="connsiteX13" fmla="*/ 878348 w 2601267"/>
              <a:gd name="connsiteY13" fmla="*/ 52891 h 3247197"/>
              <a:gd name="connsiteX14" fmla="*/ 818713 w 2601267"/>
              <a:gd name="connsiteY14" fmla="*/ 26387 h 3247197"/>
              <a:gd name="connsiteX15" fmla="*/ 845218 w 2601267"/>
              <a:gd name="connsiteY15" fmla="*/ 6508 h 3247197"/>
              <a:gd name="connsiteX0" fmla="*/ 1205667 w 2961716"/>
              <a:gd name="connsiteY0" fmla="*/ 75319 h 3445468"/>
              <a:gd name="connsiteX1" fmla="*/ 72605 w 2961716"/>
              <a:gd name="connsiteY1" fmla="*/ 1175249 h 3445468"/>
              <a:gd name="connsiteX2" fmla="*/ 1139406 w 2961716"/>
              <a:gd name="connsiteY2" fmla="*/ 3282345 h 3445468"/>
              <a:gd name="connsiteX3" fmla="*/ 1775510 w 2961716"/>
              <a:gd name="connsiteY3" fmla="*/ 3308850 h 3445468"/>
              <a:gd name="connsiteX4" fmla="*/ 2325475 w 2961716"/>
              <a:gd name="connsiteY4" fmla="*/ 3063685 h 3445468"/>
              <a:gd name="connsiteX5" fmla="*/ 2882067 w 2961716"/>
              <a:gd name="connsiteY5" fmla="*/ 2248676 h 3445468"/>
              <a:gd name="connsiteX6" fmla="*/ 2961580 w 2961716"/>
              <a:gd name="connsiteY6" fmla="*/ 1791476 h 3445468"/>
              <a:gd name="connsiteX7" fmla="*/ 2862188 w 2961716"/>
              <a:gd name="connsiteY7" fmla="*/ 1307771 h 3445468"/>
              <a:gd name="connsiteX8" fmla="*/ 2636901 w 2961716"/>
              <a:gd name="connsiteY8" fmla="*/ 870450 h 3445468"/>
              <a:gd name="connsiteX9" fmla="*/ 1987545 w 2961716"/>
              <a:gd name="connsiteY9" fmla="*/ 267476 h 3445468"/>
              <a:gd name="connsiteX10" fmla="*/ 1775510 w 2961716"/>
              <a:gd name="connsiteY10" fmla="*/ 201215 h 3445468"/>
              <a:gd name="connsiteX11" fmla="*/ 1550223 w 2961716"/>
              <a:gd name="connsiteY11" fmla="*/ 148206 h 3445468"/>
              <a:gd name="connsiteX12" fmla="*/ 1384571 w 2961716"/>
              <a:gd name="connsiteY12" fmla="*/ 115076 h 3445468"/>
              <a:gd name="connsiteX13" fmla="*/ 1238797 w 2961716"/>
              <a:gd name="connsiteY13" fmla="*/ 121702 h 3445468"/>
              <a:gd name="connsiteX14" fmla="*/ 1179162 w 2961716"/>
              <a:gd name="connsiteY14" fmla="*/ 95198 h 3445468"/>
              <a:gd name="connsiteX15" fmla="*/ 1205667 w 2961716"/>
              <a:gd name="connsiteY15" fmla="*/ 75319 h 3445468"/>
              <a:gd name="connsiteX0" fmla="*/ 1237442 w 2993491"/>
              <a:gd name="connsiteY0" fmla="*/ 75319 h 3308850"/>
              <a:gd name="connsiteX1" fmla="*/ 104380 w 2993491"/>
              <a:gd name="connsiteY1" fmla="*/ 1175249 h 3308850"/>
              <a:gd name="connsiteX2" fmla="*/ 243528 w 2993491"/>
              <a:gd name="connsiteY2" fmla="*/ 2878153 h 3308850"/>
              <a:gd name="connsiteX3" fmla="*/ 1807285 w 2993491"/>
              <a:gd name="connsiteY3" fmla="*/ 3308850 h 3308850"/>
              <a:gd name="connsiteX4" fmla="*/ 2357250 w 2993491"/>
              <a:gd name="connsiteY4" fmla="*/ 3063685 h 3308850"/>
              <a:gd name="connsiteX5" fmla="*/ 2913842 w 2993491"/>
              <a:gd name="connsiteY5" fmla="*/ 2248676 h 3308850"/>
              <a:gd name="connsiteX6" fmla="*/ 2993355 w 2993491"/>
              <a:gd name="connsiteY6" fmla="*/ 1791476 h 3308850"/>
              <a:gd name="connsiteX7" fmla="*/ 2893963 w 2993491"/>
              <a:gd name="connsiteY7" fmla="*/ 1307771 h 3308850"/>
              <a:gd name="connsiteX8" fmla="*/ 2668676 w 2993491"/>
              <a:gd name="connsiteY8" fmla="*/ 870450 h 3308850"/>
              <a:gd name="connsiteX9" fmla="*/ 2019320 w 2993491"/>
              <a:gd name="connsiteY9" fmla="*/ 267476 h 3308850"/>
              <a:gd name="connsiteX10" fmla="*/ 1807285 w 2993491"/>
              <a:gd name="connsiteY10" fmla="*/ 201215 h 3308850"/>
              <a:gd name="connsiteX11" fmla="*/ 1581998 w 2993491"/>
              <a:gd name="connsiteY11" fmla="*/ 148206 h 3308850"/>
              <a:gd name="connsiteX12" fmla="*/ 1416346 w 2993491"/>
              <a:gd name="connsiteY12" fmla="*/ 115076 h 3308850"/>
              <a:gd name="connsiteX13" fmla="*/ 1270572 w 2993491"/>
              <a:gd name="connsiteY13" fmla="*/ 121702 h 3308850"/>
              <a:gd name="connsiteX14" fmla="*/ 1210937 w 2993491"/>
              <a:gd name="connsiteY14" fmla="*/ 95198 h 3308850"/>
              <a:gd name="connsiteX15" fmla="*/ 1237442 w 2993491"/>
              <a:gd name="connsiteY15" fmla="*/ 75319 h 3308850"/>
              <a:gd name="connsiteX0" fmla="*/ 1209047 w 2991601"/>
              <a:gd name="connsiteY0" fmla="*/ 0 h 3213652"/>
              <a:gd name="connsiteX1" fmla="*/ 102490 w 2991601"/>
              <a:gd name="connsiteY1" fmla="*/ 1080051 h 3213652"/>
              <a:gd name="connsiteX2" fmla="*/ 241638 w 2991601"/>
              <a:gd name="connsiteY2" fmla="*/ 2782955 h 3213652"/>
              <a:gd name="connsiteX3" fmla="*/ 1805395 w 2991601"/>
              <a:gd name="connsiteY3" fmla="*/ 3213652 h 3213652"/>
              <a:gd name="connsiteX4" fmla="*/ 2355360 w 2991601"/>
              <a:gd name="connsiteY4" fmla="*/ 2968487 h 3213652"/>
              <a:gd name="connsiteX5" fmla="*/ 2911952 w 2991601"/>
              <a:gd name="connsiteY5" fmla="*/ 2153478 h 3213652"/>
              <a:gd name="connsiteX6" fmla="*/ 2991465 w 2991601"/>
              <a:gd name="connsiteY6" fmla="*/ 1696278 h 3213652"/>
              <a:gd name="connsiteX7" fmla="*/ 2892073 w 2991601"/>
              <a:gd name="connsiteY7" fmla="*/ 1212573 h 3213652"/>
              <a:gd name="connsiteX8" fmla="*/ 2666786 w 2991601"/>
              <a:gd name="connsiteY8" fmla="*/ 775252 h 3213652"/>
              <a:gd name="connsiteX9" fmla="*/ 2017430 w 2991601"/>
              <a:gd name="connsiteY9" fmla="*/ 172278 h 3213652"/>
              <a:gd name="connsiteX10" fmla="*/ 1805395 w 2991601"/>
              <a:gd name="connsiteY10" fmla="*/ 106017 h 3213652"/>
              <a:gd name="connsiteX11" fmla="*/ 1580108 w 2991601"/>
              <a:gd name="connsiteY11" fmla="*/ 53008 h 3213652"/>
              <a:gd name="connsiteX12" fmla="*/ 1414456 w 2991601"/>
              <a:gd name="connsiteY12" fmla="*/ 19878 h 3213652"/>
              <a:gd name="connsiteX13" fmla="*/ 1268682 w 2991601"/>
              <a:gd name="connsiteY13" fmla="*/ 26504 h 3213652"/>
              <a:gd name="connsiteX14" fmla="*/ 1209047 w 2991601"/>
              <a:gd name="connsiteY14" fmla="*/ 0 h 3213652"/>
              <a:gd name="connsiteX0" fmla="*/ 564076 w 2949603"/>
              <a:gd name="connsiteY0" fmla="*/ 153160 h 3201160"/>
              <a:gd name="connsiteX1" fmla="*/ 60492 w 2949603"/>
              <a:gd name="connsiteY1" fmla="*/ 1067559 h 3201160"/>
              <a:gd name="connsiteX2" fmla="*/ 199640 w 2949603"/>
              <a:gd name="connsiteY2" fmla="*/ 2770463 h 3201160"/>
              <a:gd name="connsiteX3" fmla="*/ 1763397 w 2949603"/>
              <a:gd name="connsiteY3" fmla="*/ 3201160 h 3201160"/>
              <a:gd name="connsiteX4" fmla="*/ 2313362 w 2949603"/>
              <a:gd name="connsiteY4" fmla="*/ 2955995 h 3201160"/>
              <a:gd name="connsiteX5" fmla="*/ 2869954 w 2949603"/>
              <a:gd name="connsiteY5" fmla="*/ 2140986 h 3201160"/>
              <a:gd name="connsiteX6" fmla="*/ 2949467 w 2949603"/>
              <a:gd name="connsiteY6" fmla="*/ 1683786 h 3201160"/>
              <a:gd name="connsiteX7" fmla="*/ 2850075 w 2949603"/>
              <a:gd name="connsiteY7" fmla="*/ 1200081 h 3201160"/>
              <a:gd name="connsiteX8" fmla="*/ 2624788 w 2949603"/>
              <a:gd name="connsiteY8" fmla="*/ 762760 h 3201160"/>
              <a:gd name="connsiteX9" fmla="*/ 1975432 w 2949603"/>
              <a:gd name="connsiteY9" fmla="*/ 159786 h 3201160"/>
              <a:gd name="connsiteX10" fmla="*/ 1763397 w 2949603"/>
              <a:gd name="connsiteY10" fmla="*/ 93525 h 3201160"/>
              <a:gd name="connsiteX11" fmla="*/ 1538110 w 2949603"/>
              <a:gd name="connsiteY11" fmla="*/ 40516 h 3201160"/>
              <a:gd name="connsiteX12" fmla="*/ 1372458 w 2949603"/>
              <a:gd name="connsiteY12" fmla="*/ 7386 h 3201160"/>
              <a:gd name="connsiteX13" fmla="*/ 1226684 w 2949603"/>
              <a:gd name="connsiteY13" fmla="*/ 14012 h 3201160"/>
              <a:gd name="connsiteX14" fmla="*/ 564076 w 2949603"/>
              <a:gd name="connsiteY14" fmla="*/ 153160 h 3201160"/>
              <a:gd name="connsiteX0" fmla="*/ 564076 w 2949538"/>
              <a:gd name="connsiteY0" fmla="*/ 153160 h 3201160"/>
              <a:gd name="connsiteX1" fmla="*/ 60492 w 2949538"/>
              <a:gd name="connsiteY1" fmla="*/ 1067559 h 3201160"/>
              <a:gd name="connsiteX2" fmla="*/ 199640 w 2949538"/>
              <a:gd name="connsiteY2" fmla="*/ 2770463 h 3201160"/>
              <a:gd name="connsiteX3" fmla="*/ 1763397 w 2949538"/>
              <a:gd name="connsiteY3" fmla="*/ 3201160 h 3201160"/>
              <a:gd name="connsiteX4" fmla="*/ 2313362 w 2949538"/>
              <a:gd name="connsiteY4" fmla="*/ 2955995 h 3201160"/>
              <a:gd name="connsiteX5" fmla="*/ 2869954 w 2949538"/>
              <a:gd name="connsiteY5" fmla="*/ 2140986 h 3201160"/>
              <a:gd name="connsiteX6" fmla="*/ 2949467 w 2949538"/>
              <a:gd name="connsiteY6" fmla="*/ 1683786 h 3201160"/>
              <a:gd name="connsiteX7" fmla="*/ 2855983 w 2949538"/>
              <a:gd name="connsiteY7" fmla="*/ 1085218 h 3201160"/>
              <a:gd name="connsiteX8" fmla="*/ 2624788 w 2949538"/>
              <a:gd name="connsiteY8" fmla="*/ 762760 h 3201160"/>
              <a:gd name="connsiteX9" fmla="*/ 1975432 w 2949538"/>
              <a:gd name="connsiteY9" fmla="*/ 159786 h 3201160"/>
              <a:gd name="connsiteX10" fmla="*/ 1763397 w 2949538"/>
              <a:gd name="connsiteY10" fmla="*/ 93525 h 3201160"/>
              <a:gd name="connsiteX11" fmla="*/ 1538110 w 2949538"/>
              <a:gd name="connsiteY11" fmla="*/ 40516 h 3201160"/>
              <a:gd name="connsiteX12" fmla="*/ 1372458 w 2949538"/>
              <a:gd name="connsiteY12" fmla="*/ 7386 h 3201160"/>
              <a:gd name="connsiteX13" fmla="*/ 1226684 w 2949538"/>
              <a:gd name="connsiteY13" fmla="*/ 14012 h 3201160"/>
              <a:gd name="connsiteX14" fmla="*/ 564076 w 2949538"/>
              <a:gd name="connsiteY14" fmla="*/ 153160 h 3201160"/>
              <a:gd name="connsiteX0" fmla="*/ 564076 w 2949538"/>
              <a:gd name="connsiteY0" fmla="*/ 153160 h 3201160"/>
              <a:gd name="connsiteX1" fmla="*/ 60492 w 2949538"/>
              <a:gd name="connsiteY1" fmla="*/ 1067559 h 3201160"/>
              <a:gd name="connsiteX2" fmla="*/ 199640 w 2949538"/>
              <a:gd name="connsiteY2" fmla="*/ 2770463 h 3201160"/>
              <a:gd name="connsiteX3" fmla="*/ 1763397 w 2949538"/>
              <a:gd name="connsiteY3" fmla="*/ 3201160 h 3201160"/>
              <a:gd name="connsiteX4" fmla="*/ 2313362 w 2949538"/>
              <a:gd name="connsiteY4" fmla="*/ 2955995 h 3201160"/>
              <a:gd name="connsiteX5" fmla="*/ 2869954 w 2949538"/>
              <a:gd name="connsiteY5" fmla="*/ 2140986 h 3201160"/>
              <a:gd name="connsiteX6" fmla="*/ 2949467 w 2949538"/>
              <a:gd name="connsiteY6" fmla="*/ 1683786 h 3201160"/>
              <a:gd name="connsiteX7" fmla="*/ 2855983 w 2949538"/>
              <a:gd name="connsiteY7" fmla="*/ 1085218 h 3201160"/>
              <a:gd name="connsiteX8" fmla="*/ 2595248 w 2949538"/>
              <a:gd name="connsiteY8" fmla="*/ 653943 h 3201160"/>
              <a:gd name="connsiteX9" fmla="*/ 1975432 w 2949538"/>
              <a:gd name="connsiteY9" fmla="*/ 159786 h 3201160"/>
              <a:gd name="connsiteX10" fmla="*/ 1763397 w 2949538"/>
              <a:gd name="connsiteY10" fmla="*/ 93525 h 3201160"/>
              <a:gd name="connsiteX11" fmla="*/ 1538110 w 2949538"/>
              <a:gd name="connsiteY11" fmla="*/ 40516 h 3201160"/>
              <a:gd name="connsiteX12" fmla="*/ 1372458 w 2949538"/>
              <a:gd name="connsiteY12" fmla="*/ 7386 h 3201160"/>
              <a:gd name="connsiteX13" fmla="*/ 1226684 w 2949538"/>
              <a:gd name="connsiteY13" fmla="*/ 14012 h 3201160"/>
              <a:gd name="connsiteX14" fmla="*/ 564076 w 2949538"/>
              <a:gd name="connsiteY14" fmla="*/ 153160 h 3201160"/>
              <a:gd name="connsiteX0" fmla="*/ 564076 w 2949538"/>
              <a:gd name="connsiteY0" fmla="*/ 144905 h 3192905"/>
              <a:gd name="connsiteX1" fmla="*/ 60492 w 2949538"/>
              <a:gd name="connsiteY1" fmla="*/ 1059304 h 3192905"/>
              <a:gd name="connsiteX2" fmla="*/ 199640 w 2949538"/>
              <a:gd name="connsiteY2" fmla="*/ 2762208 h 3192905"/>
              <a:gd name="connsiteX3" fmla="*/ 1763397 w 2949538"/>
              <a:gd name="connsiteY3" fmla="*/ 3192905 h 3192905"/>
              <a:gd name="connsiteX4" fmla="*/ 2313362 w 2949538"/>
              <a:gd name="connsiteY4" fmla="*/ 2947740 h 3192905"/>
              <a:gd name="connsiteX5" fmla="*/ 2869954 w 2949538"/>
              <a:gd name="connsiteY5" fmla="*/ 2132731 h 3192905"/>
              <a:gd name="connsiteX6" fmla="*/ 2949467 w 2949538"/>
              <a:gd name="connsiteY6" fmla="*/ 1675531 h 3192905"/>
              <a:gd name="connsiteX7" fmla="*/ 2855983 w 2949538"/>
              <a:gd name="connsiteY7" fmla="*/ 1076963 h 3192905"/>
              <a:gd name="connsiteX8" fmla="*/ 2595248 w 2949538"/>
              <a:gd name="connsiteY8" fmla="*/ 645688 h 3192905"/>
              <a:gd name="connsiteX9" fmla="*/ 1975432 w 2949538"/>
              <a:gd name="connsiteY9" fmla="*/ 151531 h 3192905"/>
              <a:gd name="connsiteX10" fmla="*/ 1763397 w 2949538"/>
              <a:gd name="connsiteY10" fmla="*/ 85270 h 3192905"/>
              <a:gd name="connsiteX11" fmla="*/ 1538110 w 2949538"/>
              <a:gd name="connsiteY11" fmla="*/ 32261 h 3192905"/>
              <a:gd name="connsiteX12" fmla="*/ 1226684 w 2949538"/>
              <a:gd name="connsiteY12" fmla="*/ 5757 h 3192905"/>
              <a:gd name="connsiteX13" fmla="*/ 564076 w 2949538"/>
              <a:gd name="connsiteY13" fmla="*/ 144905 h 3192905"/>
              <a:gd name="connsiteX0" fmla="*/ 564076 w 2949538"/>
              <a:gd name="connsiteY0" fmla="*/ 146377 h 3194377"/>
              <a:gd name="connsiteX1" fmla="*/ 60492 w 2949538"/>
              <a:gd name="connsiteY1" fmla="*/ 1060776 h 3194377"/>
              <a:gd name="connsiteX2" fmla="*/ 199640 w 2949538"/>
              <a:gd name="connsiteY2" fmla="*/ 2763680 h 3194377"/>
              <a:gd name="connsiteX3" fmla="*/ 1763397 w 2949538"/>
              <a:gd name="connsiteY3" fmla="*/ 3194377 h 3194377"/>
              <a:gd name="connsiteX4" fmla="*/ 2313362 w 2949538"/>
              <a:gd name="connsiteY4" fmla="*/ 2949212 h 3194377"/>
              <a:gd name="connsiteX5" fmla="*/ 2869954 w 2949538"/>
              <a:gd name="connsiteY5" fmla="*/ 2134203 h 3194377"/>
              <a:gd name="connsiteX6" fmla="*/ 2949467 w 2949538"/>
              <a:gd name="connsiteY6" fmla="*/ 1677003 h 3194377"/>
              <a:gd name="connsiteX7" fmla="*/ 2855983 w 2949538"/>
              <a:gd name="connsiteY7" fmla="*/ 1078435 h 3194377"/>
              <a:gd name="connsiteX8" fmla="*/ 2595248 w 2949538"/>
              <a:gd name="connsiteY8" fmla="*/ 647160 h 3194377"/>
              <a:gd name="connsiteX9" fmla="*/ 1975432 w 2949538"/>
              <a:gd name="connsiteY9" fmla="*/ 153003 h 3194377"/>
              <a:gd name="connsiteX10" fmla="*/ 1538110 w 2949538"/>
              <a:gd name="connsiteY10" fmla="*/ 33733 h 3194377"/>
              <a:gd name="connsiteX11" fmla="*/ 1226684 w 2949538"/>
              <a:gd name="connsiteY11" fmla="*/ 7229 h 3194377"/>
              <a:gd name="connsiteX12" fmla="*/ 564076 w 2949538"/>
              <a:gd name="connsiteY12" fmla="*/ 146377 h 3194377"/>
              <a:gd name="connsiteX0" fmla="*/ 564076 w 2949538"/>
              <a:gd name="connsiteY0" fmla="*/ 146377 h 3194377"/>
              <a:gd name="connsiteX1" fmla="*/ 60492 w 2949538"/>
              <a:gd name="connsiteY1" fmla="*/ 1060776 h 3194377"/>
              <a:gd name="connsiteX2" fmla="*/ 199640 w 2949538"/>
              <a:gd name="connsiteY2" fmla="*/ 2763680 h 3194377"/>
              <a:gd name="connsiteX3" fmla="*/ 1763397 w 2949538"/>
              <a:gd name="connsiteY3" fmla="*/ 3194377 h 3194377"/>
              <a:gd name="connsiteX4" fmla="*/ 2313362 w 2949538"/>
              <a:gd name="connsiteY4" fmla="*/ 2949212 h 3194377"/>
              <a:gd name="connsiteX5" fmla="*/ 2869954 w 2949538"/>
              <a:gd name="connsiteY5" fmla="*/ 2134203 h 3194377"/>
              <a:gd name="connsiteX6" fmla="*/ 2949467 w 2949538"/>
              <a:gd name="connsiteY6" fmla="*/ 1677003 h 3194377"/>
              <a:gd name="connsiteX7" fmla="*/ 2855983 w 2949538"/>
              <a:gd name="connsiteY7" fmla="*/ 1078435 h 3194377"/>
              <a:gd name="connsiteX8" fmla="*/ 2595248 w 2949538"/>
              <a:gd name="connsiteY8" fmla="*/ 647160 h 3194377"/>
              <a:gd name="connsiteX9" fmla="*/ 1975432 w 2949538"/>
              <a:gd name="connsiteY9" fmla="*/ 153003 h 3194377"/>
              <a:gd name="connsiteX10" fmla="*/ 1538110 w 2949538"/>
              <a:gd name="connsiteY10" fmla="*/ 33733 h 3194377"/>
              <a:gd name="connsiteX11" fmla="*/ 1226684 w 2949538"/>
              <a:gd name="connsiteY11" fmla="*/ 7229 h 3194377"/>
              <a:gd name="connsiteX12" fmla="*/ 564076 w 2949538"/>
              <a:gd name="connsiteY12" fmla="*/ 146377 h 3194377"/>
              <a:gd name="connsiteX0" fmla="*/ 678882 w 3064344"/>
              <a:gd name="connsiteY0" fmla="*/ 146377 h 3194377"/>
              <a:gd name="connsiteX1" fmla="*/ 23660 w 3064344"/>
              <a:gd name="connsiteY1" fmla="*/ 1451714 h 3194377"/>
              <a:gd name="connsiteX2" fmla="*/ 314446 w 3064344"/>
              <a:gd name="connsiteY2" fmla="*/ 2763680 h 3194377"/>
              <a:gd name="connsiteX3" fmla="*/ 1878203 w 3064344"/>
              <a:gd name="connsiteY3" fmla="*/ 3194377 h 3194377"/>
              <a:gd name="connsiteX4" fmla="*/ 2428168 w 3064344"/>
              <a:gd name="connsiteY4" fmla="*/ 2949212 h 3194377"/>
              <a:gd name="connsiteX5" fmla="*/ 2984760 w 3064344"/>
              <a:gd name="connsiteY5" fmla="*/ 2134203 h 3194377"/>
              <a:gd name="connsiteX6" fmla="*/ 3064273 w 3064344"/>
              <a:gd name="connsiteY6" fmla="*/ 1677003 h 3194377"/>
              <a:gd name="connsiteX7" fmla="*/ 2970789 w 3064344"/>
              <a:gd name="connsiteY7" fmla="*/ 1078435 h 3194377"/>
              <a:gd name="connsiteX8" fmla="*/ 2710054 w 3064344"/>
              <a:gd name="connsiteY8" fmla="*/ 647160 h 3194377"/>
              <a:gd name="connsiteX9" fmla="*/ 2090238 w 3064344"/>
              <a:gd name="connsiteY9" fmla="*/ 153003 h 3194377"/>
              <a:gd name="connsiteX10" fmla="*/ 1652916 w 3064344"/>
              <a:gd name="connsiteY10" fmla="*/ 33733 h 3194377"/>
              <a:gd name="connsiteX11" fmla="*/ 1341490 w 3064344"/>
              <a:gd name="connsiteY11" fmla="*/ 7229 h 3194377"/>
              <a:gd name="connsiteX12" fmla="*/ 678882 w 3064344"/>
              <a:gd name="connsiteY12" fmla="*/ 146377 h 3194377"/>
              <a:gd name="connsiteX0" fmla="*/ 655721 w 3041183"/>
              <a:gd name="connsiteY0" fmla="*/ 146377 h 3194377"/>
              <a:gd name="connsiteX1" fmla="*/ 499 w 3041183"/>
              <a:gd name="connsiteY1" fmla="*/ 1451714 h 3194377"/>
              <a:gd name="connsiteX2" fmla="*/ 291285 w 3041183"/>
              <a:gd name="connsiteY2" fmla="*/ 2763680 h 3194377"/>
              <a:gd name="connsiteX3" fmla="*/ 1855042 w 3041183"/>
              <a:gd name="connsiteY3" fmla="*/ 3194377 h 3194377"/>
              <a:gd name="connsiteX4" fmla="*/ 2405007 w 3041183"/>
              <a:gd name="connsiteY4" fmla="*/ 2949212 h 3194377"/>
              <a:gd name="connsiteX5" fmla="*/ 2961599 w 3041183"/>
              <a:gd name="connsiteY5" fmla="*/ 2134203 h 3194377"/>
              <a:gd name="connsiteX6" fmla="*/ 3041112 w 3041183"/>
              <a:gd name="connsiteY6" fmla="*/ 1677003 h 3194377"/>
              <a:gd name="connsiteX7" fmla="*/ 2947628 w 3041183"/>
              <a:gd name="connsiteY7" fmla="*/ 1078435 h 3194377"/>
              <a:gd name="connsiteX8" fmla="*/ 2686893 w 3041183"/>
              <a:gd name="connsiteY8" fmla="*/ 647160 h 3194377"/>
              <a:gd name="connsiteX9" fmla="*/ 2067077 w 3041183"/>
              <a:gd name="connsiteY9" fmla="*/ 153003 h 3194377"/>
              <a:gd name="connsiteX10" fmla="*/ 1629755 w 3041183"/>
              <a:gd name="connsiteY10" fmla="*/ 33733 h 3194377"/>
              <a:gd name="connsiteX11" fmla="*/ 1318329 w 3041183"/>
              <a:gd name="connsiteY11" fmla="*/ 7229 h 3194377"/>
              <a:gd name="connsiteX12" fmla="*/ 655721 w 3041183"/>
              <a:gd name="connsiteY12" fmla="*/ 146377 h 3194377"/>
              <a:gd name="connsiteX0" fmla="*/ 655720 w 3041182"/>
              <a:gd name="connsiteY0" fmla="*/ 146377 h 3162134"/>
              <a:gd name="connsiteX1" fmla="*/ 498 w 3041182"/>
              <a:gd name="connsiteY1" fmla="*/ 1451714 h 3162134"/>
              <a:gd name="connsiteX2" fmla="*/ 291284 w 3041182"/>
              <a:gd name="connsiteY2" fmla="*/ 2763680 h 3162134"/>
              <a:gd name="connsiteX3" fmla="*/ 1593121 w 3041182"/>
              <a:gd name="connsiteY3" fmla="*/ 3162134 h 3162134"/>
              <a:gd name="connsiteX4" fmla="*/ 2405006 w 3041182"/>
              <a:gd name="connsiteY4" fmla="*/ 2949212 h 3162134"/>
              <a:gd name="connsiteX5" fmla="*/ 2961598 w 3041182"/>
              <a:gd name="connsiteY5" fmla="*/ 2134203 h 3162134"/>
              <a:gd name="connsiteX6" fmla="*/ 3041111 w 3041182"/>
              <a:gd name="connsiteY6" fmla="*/ 1677003 h 3162134"/>
              <a:gd name="connsiteX7" fmla="*/ 2947627 w 3041182"/>
              <a:gd name="connsiteY7" fmla="*/ 1078435 h 3162134"/>
              <a:gd name="connsiteX8" fmla="*/ 2686892 w 3041182"/>
              <a:gd name="connsiteY8" fmla="*/ 647160 h 3162134"/>
              <a:gd name="connsiteX9" fmla="*/ 2067076 w 3041182"/>
              <a:gd name="connsiteY9" fmla="*/ 153003 h 3162134"/>
              <a:gd name="connsiteX10" fmla="*/ 1629754 w 3041182"/>
              <a:gd name="connsiteY10" fmla="*/ 33733 h 3162134"/>
              <a:gd name="connsiteX11" fmla="*/ 1318328 w 3041182"/>
              <a:gd name="connsiteY11" fmla="*/ 7229 h 3162134"/>
              <a:gd name="connsiteX12" fmla="*/ 655720 w 3041182"/>
              <a:gd name="connsiteY12" fmla="*/ 146377 h 3162134"/>
              <a:gd name="connsiteX0" fmla="*/ 655720 w 3041182"/>
              <a:gd name="connsiteY0" fmla="*/ 146377 h 3162134"/>
              <a:gd name="connsiteX1" fmla="*/ 498 w 3041182"/>
              <a:gd name="connsiteY1" fmla="*/ 1451714 h 3162134"/>
              <a:gd name="connsiteX2" fmla="*/ 291284 w 3041182"/>
              <a:gd name="connsiteY2" fmla="*/ 2763680 h 3162134"/>
              <a:gd name="connsiteX3" fmla="*/ 1593121 w 3041182"/>
              <a:gd name="connsiteY3" fmla="*/ 3162134 h 3162134"/>
              <a:gd name="connsiteX4" fmla="*/ 2405006 w 3041182"/>
              <a:gd name="connsiteY4" fmla="*/ 2949212 h 3162134"/>
              <a:gd name="connsiteX5" fmla="*/ 2961598 w 3041182"/>
              <a:gd name="connsiteY5" fmla="*/ 2134203 h 3162134"/>
              <a:gd name="connsiteX6" fmla="*/ 3041111 w 3041182"/>
              <a:gd name="connsiteY6" fmla="*/ 1677003 h 3162134"/>
              <a:gd name="connsiteX7" fmla="*/ 2947627 w 3041182"/>
              <a:gd name="connsiteY7" fmla="*/ 1078435 h 3162134"/>
              <a:gd name="connsiteX8" fmla="*/ 2686892 w 3041182"/>
              <a:gd name="connsiteY8" fmla="*/ 647160 h 3162134"/>
              <a:gd name="connsiteX9" fmla="*/ 2067076 w 3041182"/>
              <a:gd name="connsiteY9" fmla="*/ 153003 h 3162134"/>
              <a:gd name="connsiteX10" fmla="*/ 1629754 w 3041182"/>
              <a:gd name="connsiteY10" fmla="*/ 33733 h 3162134"/>
              <a:gd name="connsiteX11" fmla="*/ 1318328 w 3041182"/>
              <a:gd name="connsiteY11" fmla="*/ 7229 h 3162134"/>
              <a:gd name="connsiteX12" fmla="*/ 655720 w 3041182"/>
              <a:gd name="connsiteY12" fmla="*/ 146377 h 3162134"/>
              <a:gd name="connsiteX0" fmla="*/ 655720 w 3041182"/>
              <a:gd name="connsiteY0" fmla="*/ 146377 h 3162134"/>
              <a:gd name="connsiteX1" fmla="*/ 498 w 3041182"/>
              <a:gd name="connsiteY1" fmla="*/ 1451714 h 3162134"/>
              <a:gd name="connsiteX2" fmla="*/ 291284 w 3041182"/>
              <a:gd name="connsiteY2" fmla="*/ 2763680 h 3162134"/>
              <a:gd name="connsiteX3" fmla="*/ 1593121 w 3041182"/>
              <a:gd name="connsiteY3" fmla="*/ 3162134 h 3162134"/>
              <a:gd name="connsiteX4" fmla="*/ 2405006 w 3041182"/>
              <a:gd name="connsiteY4" fmla="*/ 2896817 h 3162134"/>
              <a:gd name="connsiteX5" fmla="*/ 2961598 w 3041182"/>
              <a:gd name="connsiteY5" fmla="*/ 2134203 h 3162134"/>
              <a:gd name="connsiteX6" fmla="*/ 3041111 w 3041182"/>
              <a:gd name="connsiteY6" fmla="*/ 1677003 h 3162134"/>
              <a:gd name="connsiteX7" fmla="*/ 2947627 w 3041182"/>
              <a:gd name="connsiteY7" fmla="*/ 1078435 h 3162134"/>
              <a:gd name="connsiteX8" fmla="*/ 2686892 w 3041182"/>
              <a:gd name="connsiteY8" fmla="*/ 647160 h 3162134"/>
              <a:gd name="connsiteX9" fmla="*/ 2067076 w 3041182"/>
              <a:gd name="connsiteY9" fmla="*/ 153003 h 3162134"/>
              <a:gd name="connsiteX10" fmla="*/ 1629754 w 3041182"/>
              <a:gd name="connsiteY10" fmla="*/ 33733 h 3162134"/>
              <a:gd name="connsiteX11" fmla="*/ 1318328 w 3041182"/>
              <a:gd name="connsiteY11" fmla="*/ 7229 h 3162134"/>
              <a:gd name="connsiteX12" fmla="*/ 655720 w 3041182"/>
              <a:gd name="connsiteY12" fmla="*/ 146377 h 3162134"/>
              <a:gd name="connsiteX0" fmla="*/ 655720 w 3041182"/>
              <a:gd name="connsiteY0" fmla="*/ 146377 h 3109741"/>
              <a:gd name="connsiteX1" fmla="*/ 498 w 3041182"/>
              <a:gd name="connsiteY1" fmla="*/ 1451714 h 3109741"/>
              <a:gd name="connsiteX2" fmla="*/ 291284 w 3041182"/>
              <a:gd name="connsiteY2" fmla="*/ 2763680 h 3109741"/>
              <a:gd name="connsiteX3" fmla="*/ 1518287 w 3041182"/>
              <a:gd name="connsiteY3" fmla="*/ 3109741 h 3109741"/>
              <a:gd name="connsiteX4" fmla="*/ 2405006 w 3041182"/>
              <a:gd name="connsiteY4" fmla="*/ 2896817 h 3109741"/>
              <a:gd name="connsiteX5" fmla="*/ 2961598 w 3041182"/>
              <a:gd name="connsiteY5" fmla="*/ 2134203 h 3109741"/>
              <a:gd name="connsiteX6" fmla="*/ 3041111 w 3041182"/>
              <a:gd name="connsiteY6" fmla="*/ 1677003 h 3109741"/>
              <a:gd name="connsiteX7" fmla="*/ 2947627 w 3041182"/>
              <a:gd name="connsiteY7" fmla="*/ 1078435 h 3109741"/>
              <a:gd name="connsiteX8" fmla="*/ 2686892 w 3041182"/>
              <a:gd name="connsiteY8" fmla="*/ 647160 h 3109741"/>
              <a:gd name="connsiteX9" fmla="*/ 2067076 w 3041182"/>
              <a:gd name="connsiteY9" fmla="*/ 153003 h 3109741"/>
              <a:gd name="connsiteX10" fmla="*/ 1629754 w 3041182"/>
              <a:gd name="connsiteY10" fmla="*/ 33733 h 3109741"/>
              <a:gd name="connsiteX11" fmla="*/ 1318328 w 3041182"/>
              <a:gd name="connsiteY11" fmla="*/ 7229 h 3109741"/>
              <a:gd name="connsiteX12" fmla="*/ 655720 w 3041182"/>
              <a:gd name="connsiteY12" fmla="*/ 146377 h 3109741"/>
              <a:gd name="connsiteX0" fmla="*/ 683078 w 3068540"/>
              <a:gd name="connsiteY0" fmla="*/ 146377 h 3109741"/>
              <a:gd name="connsiteX1" fmla="*/ 27856 w 3068540"/>
              <a:gd name="connsiteY1" fmla="*/ 1451714 h 3109741"/>
              <a:gd name="connsiteX2" fmla="*/ 265470 w 3068540"/>
              <a:gd name="connsiteY2" fmla="*/ 2550075 h 3109741"/>
              <a:gd name="connsiteX3" fmla="*/ 1545645 w 3068540"/>
              <a:gd name="connsiteY3" fmla="*/ 3109741 h 3109741"/>
              <a:gd name="connsiteX4" fmla="*/ 2432364 w 3068540"/>
              <a:gd name="connsiteY4" fmla="*/ 2896817 h 3109741"/>
              <a:gd name="connsiteX5" fmla="*/ 2988956 w 3068540"/>
              <a:gd name="connsiteY5" fmla="*/ 2134203 h 3109741"/>
              <a:gd name="connsiteX6" fmla="*/ 3068469 w 3068540"/>
              <a:gd name="connsiteY6" fmla="*/ 1677003 h 3109741"/>
              <a:gd name="connsiteX7" fmla="*/ 2974985 w 3068540"/>
              <a:gd name="connsiteY7" fmla="*/ 1078435 h 3109741"/>
              <a:gd name="connsiteX8" fmla="*/ 2714250 w 3068540"/>
              <a:gd name="connsiteY8" fmla="*/ 647160 h 3109741"/>
              <a:gd name="connsiteX9" fmla="*/ 2094434 w 3068540"/>
              <a:gd name="connsiteY9" fmla="*/ 153003 h 3109741"/>
              <a:gd name="connsiteX10" fmla="*/ 1657112 w 3068540"/>
              <a:gd name="connsiteY10" fmla="*/ 33733 h 3109741"/>
              <a:gd name="connsiteX11" fmla="*/ 1345686 w 3068540"/>
              <a:gd name="connsiteY11" fmla="*/ 7229 h 3109741"/>
              <a:gd name="connsiteX12" fmla="*/ 683078 w 3068540"/>
              <a:gd name="connsiteY12" fmla="*/ 146377 h 3109741"/>
              <a:gd name="connsiteX0" fmla="*/ 683078 w 3068540"/>
              <a:gd name="connsiteY0" fmla="*/ 146377 h 3112185"/>
              <a:gd name="connsiteX1" fmla="*/ 27856 w 3068540"/>
              <a:gd name="connsiteY1" fmla="*/ 1451714 h 3112185"/>
              <a:gd name="connsiteX2" fmla="*/ 265470 w 3068540"/>
              <a:gd name="connsiteY2" fmla="*/ 2550075 h 3112185"/>
              <a:gd name="connsiteX3" fmla="*/ 1545645 w 3068540"/>
              <a:gd name="connsiteY3" fmla="*/ 3109741 h 3112185"/>
              <a:gd name="connsiteX4" fmla="*/ 2432364 w 3068540"/>
              <a:gd name="connsiteY4" fmla="*/ 2896817 h 3112185"/>
              <a:gd name="connsiteX5" fmla="*/ 2988956 w 3068540"/>
              <a:gd name="connsiteY5" fmla="*/ 2134203 h 3112185"/>
              <a:gd name="connsiteX6" fmla="*/ 3068469 w 3068540"/>
              <a:gd name="connsiteY6" fmla="*/ 1677003 h 3112185"/>
              <a:gd name="connsiteX7" fmla="*/ 2974985 w 3068540"/>
              <a:gd name="connsiteY7" fmla="*/ 1078435 h 3112185"/>
              <a:gd name="connsiteX8" fmla="*/ 2714250 w 3068540"/>
              <a:gd name="connsiteY8" fmla="*/ 647160 h 3112185"/>
              <a:gd name="connsiteX9" fmla="*/ 2094434 w 3068540"/>
              <a:gd name="connsiteY9" fmla="*/ 153003 h 3112185"/>
              <a:gd name="connsiteX10" fmla="*/ 1657112 w 3068540"/>
              <a:gd name="connsiteY10" fmla="*/ 33733 h 3112185"/>
              <a:gd name="connsiteX11" fmla="*/ 1345686 w 3068540"/>
              <a:gd name="connsiteY11" fmla="*/ 7229 h 3112185"/>
              <a:gd name="connsiteX12" fmla="*/ 683078 w 3068540"/>
              <a:gd name="connsiteY12" fmla="*/ 146377 h 3112185"/>
              <a:gd name="connsiteX0" fmla="*/ 683078 w 3068540"/>
              <a:gd name="connsiteY0" fmla="*/ 146377 h 3112185"/>
              <a:gd name="connsiteX1" fmla="*/ 27856 w 3068540"/>
              <a:gd name="connsiteY1" fmla="*/ 1451714 h 3112185"/>
              <a:gd name="connsiteX2" fmla="*/ 265470 w 3068540"/>
              <a:gd name="connsiteY2" fmla="*/ 2550075 h 3112185"/>
              <a:gd name="connsiteX3" fmla="*/ 1545645 w 3068540"/>
              <a:gd name="connsiteY3" fmla="*/ 3109741 h 3112185"/>
              <a:gd name="connsiteX4" fmla="*/ 2432364 w 3068540"/>
              <a:gd name="connsiteY4" fmla="*/ 2896817 h 3112185"/>
              <a:gd name="connsiteX5" fmla="*/ 2988956 w 3068540"/>
              <a:gd name="connsiteY5" fmla="*/ 2134203 h 3112185"/>
              <a:gd name="connsiteX6" fmla="*/ 3068469 w 3068540"/>
              <a:gd name="connsiteY6" fmla="*/ 1677003 h 3112185"/>
              <a:gd name="connsiteX7" fmla="*/ 2974985 w 3068540"/>
              <a:gd name="connsiteY7" fmla="*/ 1078435 h 3112185"/>
              <a:gd name="connsiteX8" fmla="*/ 2714250 w 3068540"/>
              <a:gd name="connsiteY8" fmla="*/ 647160 h 3112185"/>
              <a:gd name="connsiteX9" fmla="*/ 2094434 w 3068540"/>
              <a:gd name="connsiteY9" fmla="*/ 153003 h 3112185"/>
              <a:gd name="connsiteX10" fmla="*/ 1657112 w 3068540"/>
              <a:gd name="connsiteY10" fmla="*/ 33733 h 3112185"/>
              <a:gd name="connsiteX11" fmla="*/ 1345686 w 3068540"/>
              <a:gd name="connsiteY11" fmla="*/ 7229 h 3112185"/>
              <a:gd name="connsiteX12" fmla="*/ 683078 w 3068540"/>
              <a:gd name="connsiteY12" fmla="*/ 146377 h 3112185"/>
              <a:gd name="connsiteX0" fmla="*/ 683078 w 3068540"/>
              <a:gd name="connsiteY0" fmla="*/ 143148 h 3108956"/>
              <a:gd name="connsiteX1" fmla="*/ 27856 w 3068540"/>
              <a:gd name="connsiteY1" fmla="*/ 1448485 h 3108956"/>
              <a:gd name="connsiteX2" fmla="*/ 265470 w 3068540"/>
              <a:gd name="connsiteY2" fmla="*/ 2546846 h 3108956"/>
              <a:gd name="connsiteX3" fmla="*/ 1545645 w 3068540"/>
              <a:gd name="connsiteY3" fmla="*/ 3106512 h 3108956"/>
              <a:gd name="connsiteX4" fmla="*/ 2432364 w 3068540"/>
              <a:gd name="connsiteY4" fmla="*/ 2893588 h 3108956"/>
              <a:gd name="connsiteX5" fmla="*/ 2988956 w 3068540"/>
              <a:gd name="connsiteY5" fmla="*/ 2130974 h 3108956"/>
              <a:gd name="connsiteX6" fmla="*/ 3068469 w 3068540"/>
              <a:gd name="connsiteY6" fmla="*/ 1673774 h 3108956"/>
              <a:gd name="connsiteX7" fmla="*/ 2974985 w 3068540"/>
              <a:gd name="connsiteY7" fmla="*/ 1075206 h 3108956"/>
              <a:gd name="connsiteX8" fmla="*/ 2714250 w 3068540"/>
              <a:gd name="connsiteY8" fmla="*/ 643931 h 3108956"/>
              <a:gd name="connsiteX9" fmla="*/ 2094434 w 3068540"/>
              <a:gd name="connsiteY9" fmla="*/ 149774 h 3108956"/>
              <a:gd name="connsiteX10" fmla="*/ 1345686 w 3068540"/>
              <a:gd name="connsiteY10" fmla="*/ 4000 h 3108956"/>
              <a:gd name="connsiteX11" fmla="*/ 683078 w 3068540"/>
              <a:gd name="connsiteY11" fmla="*/ 143148 h 3108956"/>
              <a:gd name="connsiteX0" fmla="*/ 683078 w 3082038"/>
              <a:gd name="connsiteY0" fmla="*/ 143148 h 3108956"/>
              <a:gd name="connsiteX1" fmla="*/ 27856 w 3082038"/>
              <a:gd name="connsiteY1" fmla="*/ 1448485 h 3108956"/>
              <a:gd name="connsiteX2" fmla="*/ 265470 w 3082038"/>
              <a:gd name="connsiteY2" fmla="*/ 2546846 h 3108956"/>
              <a:gd name="connsiteX3" fmla="*/ 1545645 w 3082038"/>
              <a:gd name="connsiteY3" fmla="*/ 3106512 h 3108956"/>
              <a:gd name="connsiteX4" fmla="*/ 2432364 w 3082038"/>
              <a:gd name="connsiteY4" fmla="*/ 2893588 h 3108956"/>
              <a:gd name="connsiteX5" fmla="*/ 2988956 w 3082038"/>
              <a:gd name="connsiteY5" fmla="*/ 2130974 h 3108956"/>
              <a:gd name="connsiteX6" fmla="*/ 3068469 w 3082038"/>
              <a:gd name="connsiteY6" fmla="*/ 1673774 h 3108956"/>
              <a:gd name="connsiteX7" fmla="*/ 2974985 w 3082038"/>
              <a:gd name="connsiteY7" fmla="*/ 1075206 h 3108956"/>
              <a:gd name="connsiteX8" fmla="*/ 2094434 w 3082038"/>
              <a:gd name="connsiteY8" fmla="*/ 149774 h 3108956"/>
              <a:gd name="connsiteX9" fmla="*/ 1345686 w 3082038"/>
              <a:gd name="connsiteY9" fmla="*/ 4000 h 3108956"/>
              <a:gd name="connsiteX10" fmla="*/ 683078 w 3082038"/>
              <a:gd name="connsiteY10" fmla="*/ 143148 h 3108956"/>
              <a:gd name="connsiteX0" fmla="*/ 683078 w 3082038"/>
              <a:gd name="connsiteY0" fmla="*/ 137480 h 3103288"/>
              <a:gd name="connsiteX1" fmla="*/ 27856 w 3082038"/>
              <a:gd name="connsiteY1" fmla="*/ 1442817 h 3103288"/>
              <a:gd name="connsiteX2" fmla="*/ 265470 w 3082038"/>
              <a:gd name="connsiteY2" fmla="*/ 2541178 h 3103288"/>
              <a:gd name="connsiteX3" fmla="*/ 1545645 w 3082038"/>
              <a:gd name="connsiteY3" fmla="*/ 3100844 h 3103288"/>
              <a:gd name="connsiteX4" fmla="*/ 2432364 w 3082038"/>
              <a:gd name="connsiteY4" fmla="*/ 2887920 h 3103288"/>
              <a:gd name="connsiteX5" fmla="*/ 2988956 w 3082038"/>
              <a:gd name="connsiteY5" fmla="*/ 2125306 h 3103288"/>
              <a:gd name="connsiteX6" fmla="*/ 3068469 w 3082038"/>
              <a:gd name="connsiteY6" fmla="*/ 1668106 h 3103288"/>
              <a:gd name="connsiteX7" fmla="*/ 2974985 w 3082038"/>
              <a:gd name="connsiteY7" fmla="*/ 1069538 h 3103288"/>
              <a:gd name="connsiteX8" fmla="*/ 2094434 w 3082038"/>
              <a:gd name="connsiteY8" fmla="*/ 144106 h 3103288"/>
              <a:gd name="connsiteX9" fmla="*/ 683078 w 3082038"/>
              <a:gd name="connsiteY9" fmla="*/ 137480 h 3103288"/>
              <a:gd name="connsiteX0" fmla="*/ 683078 w 3082038"/>
              <a:gd name="connsiteY0" fmla="*/ 137480 h 3103288"/>
              <a:gd name="connsiteX1" fmla="*/ 27856 w 3082038"/>
              <a:gd name="connsiteY1" fmla="*/ 1442817 h 3103288"/>
              <a:gd name="connsiteX2" fmla="*/ 265470 w 3082038"/>
              <a:gd name="connsiteY2" fmla="*/ 2541178 h 3103288"/>
              <a:gd name="connsiteX3" fmla="*/ 1545645 w 3082038"/>
              <a:gd name="connsiteY3" fmla="*/ 3100844 h 3103288"/>
              <a:gd name="connsiteX4" fmla="*/ 2432364 w 3082038"/>
              <a:gd name="connsiteY4" fmla="*/ 2887920 h 3103288"/>
              <a:gd name="connsiteX5" fmla="*/ 3068469 w 3082038"/>
              <a:gd name="connsiteY5" fmla="*/ 1668106 h 3103288"/>
              <a:gd name="connsiteX6" fmla="*/ 2974985 w 3082038"/>
              <a:gd name="connsiteY6" fmla="*/ 1069538 h 3103288"/>
              <a:gd name="connsiteX7" fmla="*/ 2094434 w 3082038"/>
              <a:gd name="connsiteY7" fmla="*/ 144106 h 3103288"/>
              <a:gd name="connsiteX8" fmla="*/ 683078 w 3082038"/>
              <a:gd name="connsiteY8" fmla="*/ 137480 h 3103288"/>
              <a:gd name="connsiteX0" fmla="*/ 683078 w 2980867"/>
              <a:gd name="connsiteY0" fmla="*/ 137480 h 3121480"/>
              <a:gd name="connsiteX1" fmla="*/ 27856 w 2980867"/>
              <a:gd name="connsiteY1" fmla="*/ 1442817 h 3121480"/>
              <a:gd name="connsiteX2" fmla="*/ 265470 w 2980867"/>
              <a:gd name="connsiteY2" fmla="*/ 2541178 h 3121480"/>
              <a:gd name="connsiteX3" fmla="*/ 1545645 w 2980867"/>
              <a:gd name="connsiteY3" fmla="*/ 3100844 h 3121480"/>
              <a:gd name="connsiteX4" fmla="*/ 2432364 w 2980867"/>
              <a:gd name="connsiteY4" fmla="*/ 2887920 h 3121480"/>
              <a:gd name="connsiteX5" fmla="*/ 2974985 w 2980867"/>
              <a:gd name="connsiteY5" fmla="*/ 1069538 h 3121480"/>
              <a:gd name="connsiteX6" fmla="*/ 2094434 w 2980867"/>
              <a:gd name="connsiteY6" fmla="*/ 144106 h 3121480"/>
              <a:gd name="connsiteX7" fmla="*/ 683078 w 2980867"/>
              <a:gd name="connsiteY7" fmla="*/ 137480 h 3121480"/>
              <a:gd name="connsiteX0" fmla="*/ 683078 w 2992555"/>
              <a:gd name="connsiteY0" fmla="*/ 137480 h 3103288"/>
              <a:gd name="connsiteX1" fmla="*/ 27856 w 2992555"/>
              <a:gd name="connsiteY1" fmla="*/ 1442817 h 3103288"/>
              <a:gd name="connsiteX2" fmla="*/ 265470 w 2992555"/>
              <a:gd name="connsiteY2" fmla="*/ 2541178 h 3103288"/>
              <a:gd name="connsiteX3" fmla="*/ 1545645 w 2992555"/>
              <a:gd name="connsiteY3" fmla="*/ 3100844 h 3103288"/>
              <a:gd name="connsiteX4" fmla="*/ 2593572 w 2992555"/>
              <a:gd name="connsiteY4" fmla="*/ 2617316 h 3103288"/>
              <a:gd name="connsiteX5" fmla="*/ 2974985 w 2992555"/>
              <a:gd name="connsiteY5" fmla="*/ 1069538 h 3103288"/>
              <a:gd name="connsiteX6" fmla="*/ 2094434 w 2992555"/>
              <a:gd name="connsiteY6" fmla="*/ 144106 h 3103288"/>
              <a:gd name="connsiteX7" fmla="*/ 683078 w 2992555"/>
              <a:gd name="connsiteY7" fmla="*/ 137480 h 3103288"/>
              <a:gd name="connsiteX0" fmla="*/ 663919 w 2973396"/>
              <a:gd name="connsiteY0" fmla="*/ 130849 h 3096776"/>
              <a:gd name="connsiteX1" fmla="*/ 31428 w 2973396"/>
              <a:gd name="connsiteY1" fmla="*/ 1337983 h 3096776"/>
              <a:gd name="connsiteX2" fmla="*/ 246311 w 2973396"/>
              <a:gd name="connsiteY2" fmla="*/ 2534547 h 3096776"/>
              <a:gd name="connsiteX3" fmla="*/ 1526486 w 2973396"/>
              <a:gd name="connsiteY3" fmla="*/ 3094213 h 3096776"/>
              <a:gd name="connsiteX4" fmla="*/ 2574413 w 2973396"/>
              <a:gd name="connsiteY4" fmla="*/ 2610685 h 3096776"/>
              <a:gd name="connsiteX5" fmla="*/ 2955826 w 2973396"/>
              <a:gd name="connsiteY5" fmla="*/ 1062907 h 3096776"/>
              <a:gd name="connsiteX6" fmla="*/ 2075275 w 2973396"/>
              <a:gd name="connsiteY6" fmla="*/ 137475 h 3096776"/>
              <a:gd name="connsiteX7" fmla="*/ 663919 w 2973396"/>
              <a:gd name="connsiteY7" fmla="*/ 130849 h 3096776"/>
              <a:gd name="connsiteX0" fmla="*/ 711207 w 3020684"/>
              <a:gd name="connsiteY0" fmla="*/ 130849 h 2750940"/>
              <a:gd name="connsiteX1" fmla="*/ 78716 w 3020684"/>
              <a:gd name="connsiteY1" fmla="*/ 1337983 h 2750940"/>
              <a:gd name="connsiteX2" fmla="*/ 293599 w 3020684"/>
              <a:gd name="connsiteY2" fmla="*/ 2534547 h 2750940"/>
              <a:gd name="connsiteX3" fmla="*/ 2621701 w 3020684"/>
              <a:gd name="connsiteY3" fmla="*/ 2610685 h 2750940"/>
              <a:gd name="connsiteX4" fmla="*/ 3003114 w 3020684"/>
              <a:gd name="connsiteY4" fmla="*/ 1062907 h 2750940"/>
              <a:gd name="connsiteX5" fmla="*/ 2122563 w 3020684"/>
              <a:gd name="connsiteY5" fmla="*/ 137475 h 2750940"/>
              <a:gd name="connsiteX6" fmla="*/ 711207 w 3020684"/>
              <a:gd name="connsiteY6" fmla="*/ 130849 h 2750940"/>
              <a:gd name="connsiteX0" fmla="*/ 529556 w 2839033"/>
              <a:gd name="connsiteY0" fmla="*/ 130849 h 2750940"/>
              <a:gd name="connsiteX1" fmla="*/ 111948 w 2839033"/>
              <a:gd name="connsiteY1" fmla="*/ 2534547 h 2750940"/>
              <a:gd name="connsiteX2" fmla="*/ 2440050 w 2839033"/>
              <a:gd name="connsiteY2" fmla="*/ 2610685 h 2750940"/>
              <a:gd name="connsiteX3" fmla="*/ 2821463 w 2839033"/>
              <a:gd name="connsiteY3" fmla="*/ 1062907 h 2750940"/>
              <a:gd name="connsiteX4" fmla="*/ 1940912 w 2839033"/>
              <a:gd name="connsiteY4" fmla="*/ 137475 h 2750940"/>
              <a:gd name="connsiteX5" fmla="*/ 529556 w 2839033"/>
              <a:gd name="connsiteY5" fmla="*/ 130849 h 2750940"/>
              <a:gd name="connsiteX0" fmla="*/ 274338 w 2973736"/>
              <a:gd name="connsiteY0" fmla="*/ 422384 h 2697767"/>
              <a:gd name="connsiteX1" fmla="*/ 246651 w 2973736"/>
              <a:gd name="connsiteY1" fmla="*/ 2436688 h 2697767"/>
              <a:gd name="connsiteX2" fmla="*/ 2574753 w 2973736"/>
              <a:gd name="connsiteY2" fmla="*/ 2512826 h 2697767"/>
              <a:gd name="connsiteX3" fmla="*/ 2956166 w 2973736"/>
              <a:gd name="connsiteY3" fmla="*/ 965048 h 2697767"/>
              <a:gd name="connsiteX4" fmla="*/ 2075615 w 2973736"/>
              <a:gd name="connsiteY4" fmla="*/ 39616 h 2697767"/>
              <a:gd name="connsiteX5" fmla="*/ 274338 w 2973736"/>
              <a:gd name="connsiteY5" fmla="*/ 422384 h 2697767"/>
              <a:gd name="connsiteX0" fmla="*/ 100018 w 2811870"/>
              <a:gd name="connsiteY0" fmla="*/ 446539 h 2755139"/>
              <a:gd name="connsiteX1" fmla="*/ 462726 w 2811870"/>
              <a:gd name="connsiteY1" fmla="*/ 2519633 h 2755139"/>
              <a:gd name="connsiteX2" fmla="*/ 2400433 w 2811870"/>
              <a:gd name="connsiteY2" fmla="*/ 2536981 h 2755139"/>
              <a:gd name="connsiteX3" fmla="*/ 2781846 w 2811870"/>
              <a:gd name="connsiteY3" fmla="*/ 989203 h 2755139"/>
              <a:gd name="connsiteX4" fmla="*/ 1901295 w 2811870"/>
              <a:gd name="connsiteY4" fmla="*/ 63771 h 2755139"/>
              <a:gd name="connsiteX5" fmla="*/ 100018 w 2811870"/>
              <a:gd name="connsiteY5" fmla="*/ 446539 h 2755139"/>
              <a:gd name="connsiteX0" fmla="*/ 91560 w 2784878"/>
              <a:gd name="connsiteY0" fmla="*/ 446539 h 2832031"/>
              <a:gd name="connsiteX1" fmla="*/ 454268 w 2784878"/>
              <a:gd name="connsiteY1" fmla="*/ 2519633 h 2832031"/>
              <a:gd name="connsiteX2" fmla="*/ 2087171 w 2784878"/>
              <a:gd name="connsiteY2" fmla="*/ 2666122 h 2832031"/>
              <a:gd name="connsiteX3" fmla="*/ 2773388 w 2784878"/>
              <a:gd name="connsiteY3" fmla="*/ 989203 h 2832031"/>
              <a:gd name="connsiteX4" fmla="*/ 1892837 w 2784878"/>
              <a:gd name="connsiteY4" fmla="*/ 63771 h 2832031"/>
              <a:gd name="connsiteX5" fmla="*/ 91560 w 2784878"/>
              <a:gd name="connsiteY5" fmla="*/ 446539 h 283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4878" h="2832031">
                <a:moveTo>
                  <a:pt x="91560" y="446539"/>
                </a:moveTo>
                <a:cubicBezTo>
                  <a:pt x="-148201" y="855849"/>
                  <a:pt x="121666" y="2149703"/>
                  <a:pt x="454268" y="2519633"/>
                </a:cubicBezTo>
                <a:cubicBezTo>
                  <a:pt x="786870" y="2889563"/>
                  <a:pt x="1700651" y="2921194"/>
                  <a:pt x="2087171" y="2666122"/>
                </a:cubicBezTo>
                <a:cubicBezTo>
                  <a:pt x="2473691" y="2411050"/>
                  <a:pt x="2856578" y="1401405"/>
                  <a:pt x="2773388" y="989203"/>
                </a:cubicBezTo>
                <a:cubicBezTo>
                  <a:pt x="2690198" y="577001"/>
                  <a:pt x="2164387" y="242305"/>
                  <a:pt x="1892837" y="63771"/>
                </a:cubicBezTo>
                <a:cubicBezTo>
                  <a:pt x="1510852" y="-91572"/>
                  <a:pt x="331321" y="37229"/>
                  <a:pt x="91560" y="44653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848A Right to Create">
            <a:extLst>
              <a:ext uri="{FF2B5EF4-FFF2-40B4-BE49-F238E27FC236}">
                <a16:creationId xmlns:a16="http://schemas.microsoft.com/office/drawing/2014/main" id="{4B7DBAB1-0880-C657-45AB-010270A49E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79" r="-1" b="8531"/>
          <a:stretch/>
        </p:blipFill>
        <p:spPr>
          <a:xfrm>
            <a:off x="6979327" y="3741013"/>
            <a:ext cx="2208130" cy="247369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3B8E8A-45FF-3341-5427-8775ABE28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588154">
            <a:off x="11109628" y="1894262"/>
            <a:ext cx="1301865" cy="394710"/>
          </a:xfrm>
          <a:custGeom>
            <a:avLst/>
            <a:gdLst>
              <a:gd name="connsiteX0" fmla="*/ 31107 w 1301865"/>
              <a:gd name="connsiteY0" fmla="*/ 237963 h 394710"/>
              <a:gd name="connsiteX1" fmla="*/ 0 w 1301865"/>
              <a:gd name="connsiteY1" fmla="*/ 141981 h 394710"/>
              <a:gd name="connsiteX2" fmla="*/ 192092 w 1301865"/>
              <a:gd name="connsiteY2" fmla="*/ 0 h 394710"/>
              <a:gd name="connsiteX3" fmla="*/ 232131 w 1301865"/>
              <a:gd name="connsiteY3" fmla="*/ 7422 h 394710"/>
              <a:gd name="connsiteX4" fmla="*/ 1301865 w 1301865"/>
              <a:gd name="connsiteY4" fmla="*/ 201353 h 394710"/>
              <a:gd name="connsiteX5" fmla="*/ 1243214 w 1301865"/>
              <a:gd name="connsiteY5" fmla="*/ 394710 h 394710"/>
              <a:gd name="connsiteX6" fmla="*/ 1142075 w 1301865"/>
              <a:gd name="connsiteY6" fmla="*/ 385187 h 394710"/>
              <a:gd name="connsiteX7" fmla="*/ 605936 w 1301865"/>
              <a:gd name="connsiteY7" fmla="*/ 330915 h 394710"/>
              <a:gd name="connsiteX8" fmla="*/ 32020 w 1301865"/>
              <a:gd name="connsiteY8" fmla="*/ 238139 h 39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865" h="394710">
                <a:moveTo>
                  <a:pt x="31107" y="237963"/>
                </a:moveTo>
                <a:lnTo>
                  <a:pt x="0" y="141981"/>
                </a:lnTo>
                <a:lnTo>
                  <a:pt x="192092" y="0"/>
                </a:lnTo>
                <a:lnTo>
                  <a:pt x="232131" y="7422"/>
                </a:lnTo>
                <a:lnTo>
                  <a:pt x="1301865" y="201353"/>
                </a:lnTo>
                <a:lnTo>
                  <a:pt x="1243214" y="394710"/>
                </a:lnTo>
                <a:lnTo>
                  <a:pt x="1142075" y="385187"/>
                </a:lnTo>
                <a:lnTo>
                  <a:pt x="605936" y="330915"/>
                </a:lnTo>
                <a:cubicBezTo>
                  <a:pt x="364805" y="302254"/>
                  <a:pt x="183676" y="267755"/>
                  <a:pt x="32020" y="23813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90A1D89-6FF0-9E78-24B6-54BF8CBF5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588154">
            <a:off x="11109628" y="1894262"/>
            <a:ext cx="1301865" cy="394710"/>
          </a:xfrm>
          <a:custGeom>
            <a:avLst/>
            <a:gdLst>
              <a:gd name="connsiteX0" fmla="*/ 31107 w 1301865"/>
              <a:gd name="connsiteY0" fmla="*/ 237963 h 394710"/>
              <a:gd name="connsiteX1" fmla="*/ 0 w 1301865"/>
              <a:gd name="connsiteY1" fmla="*/ 141981 h 394710"/>
              <a:gd name="connsiteX2" fmla="*/ 192092 w 1301865"/>
              <a:gd name="connsiteY2" fmla="*/ 0 h 394710"/>
              <a:gd name="connsiteX3" fmla="*/ 232131 w 1301865"/>
              <a:gd name="connsiteY3" fmla="*/ 7422 h 394710"/>
              <a:gd name="connsiteX4" fmla="*/ 1301865 w 1301865"/>
              <a:gd name="connsiteY4" fmla="*/ 201353 h 394710"/>
              <a:gd name="connsiteX5" fmla="*/ 1243214 w 1301865"/>
              <a:gd name="connsiteY5" fmla="*/ 394710 h 394710"/>
              <a:gd name="connsiteX6" fmla="*/ 1142075 w 1301865"/>
              <a:gd name="connsiteY6" fmla="*/ 385187 h 394710"/>
              <a:gd name="connsiteX7" fmla="*/ 605936 w 1301865"/>
              <a:gd name="connsiteY7" fmla="*/ 330915 h 394710"/>
              <a:gd name="connsiteX8" fmla="*/ 32020 w 1301865"/>
              <a:gd name="connsiteY8" fmla="*/ 238139 h 39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865" h="394710">
                <a:moveTo>
                  <a:pt x="31107" y="237963"/>
                </a:moveTo>
                <a:lnTo>
                  <a:pt x="0" y="141981"/>
                </a:lnTo>
                <a:lnTo>
                  <a:pt x="192092" y="0"/>
                </a:lnTo>
                <a:lnTo>
                  <a:pt x="232131" y="7422"/>
                </a:lnTo>
                <a:lnTo>
                  <a:pt x="1301865" y="201353"/>
                </a:lnTo>
                <a:lnTo>
                  <a:pt x="1243214" y="394710"/>
                </a:lnTo>
                <a:lnTo>
                  <a:pt x="1142075" y="385187"/>
                </a:lnTo>
                <a:lnTo>
                  <a:pt x="605936" y="330915"/>
                </a:lnTo>
                <a:cubicBezTo>
                  <a:pt x="364805" y="302254"/>
                  <a:pt x="183676" y="267755"/>
                  <a:pt x="32020" y="23813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846A Window Right">
            <a:extLst>
              <a:ext uri="{FF2B5EF4-FFF2-40B4-BE49-F238E27FC236}">
                <a16:creationId xmlns:a16="http://schemas.microsoft.com/office/drawing/2014/main" id="{EDBBA39B-6E83-DCBA-636E-4DC70C203F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654" r="4" b="2165"/>
          <a:stretch/>
        </p:blipFill>
        <p:spPr>
          <a:xfrm>
            <a:off x="9328940" y="3267404"/>
            <a:ext cx="2192500" cy="247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4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2A90A-E004-FB58-5B0E-E3904E76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ea typeface="Calibri Light"/>
                <a:cs typeface="Calibri Light"/>
              </a:rPr>
              <a:t>Einige</a:t>
            </a:r>
            <a:r>
              <a:rPr lang="en-US" sz="4000" b="1" dirty="0">
                <a:ea typeface="Calibri Light"/>
                <a:cs typeface="Calibri Light"/>
              </a:rPr>
              <a:t> seiner </a:t>
            </a:r>
            <a:r>
              <a:rPr lang="en-US" sz="4000" b="1" dirty="0" err="1">
                <a:ea typeface="Calibri Light"/>
                <a:cs typeface="Calibri Light"/>
              </a:rPr>
              <a:t>Gebäude</a:t>
            </a:r>
            <a:endParaRPr lang="en-US" sz="4000" b="1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3AD57-3F4C-A278-53C4-80D7DF901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5257799" cy="4163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>
                <a:cs typeface="Calibri"/>
              </a:rPr>
              <a:t>Hundertwasser Haus</a:t>
            </a:r>
            <a:endParaRPr lang="en-US" i="1">
              <a:ea typeface="Calibri"/>
              <a:cs typeface="Calibri"/>
            </a:endParaRPr>
          </a:p>
          <a:p>
            <a:r>
              <a:rPr lang="en-US" i="1"/>
              <a:t>Brauerei </a:t>
            </a:r>
            <a:r>
              <a:rPr lang="en-US" i="1" err="1"/>
              <a:t>zum</a:t>
            </a:r>
            <a:r>
              <a:rPr lang="en-US" i="1"/>
              <a:t> </a:t>
            </a:r>
            <a:r>
              <a:rPr lang="en-US" i="1" err="1"/>
              <a:t>Kuchlbauer</a:t>
            </a:r>
            <a:endParaRPr lang="en-US" i="1">
              <a:ea typeface="Calibri"/>
              <a:cs typeface="Calibri"/>
            </a:endParaRPr>
          </a:p>
          <a:p>
            <a:r>
              <a:rPr lang="en-US" i="1"/>
              <a:t>Hundertwasser Grün Citadel, Magdeburg</a:t>
            </a:r>
            <a:endParaRPr lang="en-US" i="1">
              <a:ea typeface="Calibri"/>
              <a:cs typeface="Calibri"/>
            </a:endParaRPr>
          </a:p>
          <a:p>
            <a:r>
              <a:rPr lang="en-US" i="1" err="1"/>
              <a:t>Uelzen</a:t>
            </a:r>
            <a:endParaRPr lang="en-US" i="1">
              <a:ea typeface="Calibri"/>
              <a:cs typeface="Calibri"/>
            </a:endParaRPr>
          </a:p>
          <a:p>
            <a:r>
              <a:rPr lang="en-US" i="1"/>
              <a:t>Rogner Bad </a:t>
            </a:r>
            <a:r>
              <a:rPr lang="en-US" i="1" err="1"/>
              <a:t>Blumau</a:t>
            </a:r>
            <a:endParaRPr lang="en-US" i="1">
              <a:ea typeface="Calibri"/>
              <a:cs typeface="Calibri"/>
            </a:endParaRPr>
          </a:p>
        </p:txBody>
      </p:sp>
      <p:pic>
        <p:nvPicPr>
          <p:cNvPr id="4" name="Picture 3" descr="Wien: Hundertwasserhaus und Kunsthaus Wien PETERSTRAVEL">
            <a:extLst>
              <a:ext uri="{FF2B5EF4-FFF2-40B4-BE49-F238E27FC236}">
                <a16:creationId xmlns:a16="http://schemas.microsoft.com/office/drawing/2014/main" id="{1B8A00BB-EAE0-15D7-D332-DC55449CD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150" y="484621"/>
            <a:ext cx="2778702" cy="2078759"/>
          </a:xfrm>
          <a:prstGeom prst="rect">
            <a:avLst/>
          </a:prstGeom>
        </p:spPr>
      </p:pic>
      <p:pic>
        <p:nvPicPr>
          <p:cNvPr id="5" name="Picture 4" descr="Bier und Kunst erleben&quot; Brauereiführung mit Weißbierprobe beim Kuchlbauer  in Abensberg">
            <a:extLst>
              <a:ext uri="{FF2B5EF4-FFF2-40B4-BE49-F238E27FC236}">
                <a16:creationId xmlns:a16="http://schemas.microsoft.com/office/drawing/2014/main" id="{50D70362-2D11-B8BC-E2DC-6A3C21693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036" y="486820"/>
            <a:ext cx="3435927" cy="2085905"/>
          </a:xfrm>
          <a:prstGeom prst="rect">
            <a:avLst/>
          </a:prstGeom>
        </p:spPr>
      </p:pic>
      <p:pic>
        <p:nvPicPr>
          <p:cNvPr id="7" name="Picture 6" descr="Uelzen station - Wikipedia">
            <a:extLst>
              <a:ext uri="{FF2B5EF4-FFF2-40B4-BE49-F238E27FC236}">
                <a16:creationId xmlns:a16="http://schemas.microsoft.com/office/drawing/2014/main" id="{7970726D-9F01-9BD9-F2E8-2CA6AC4AC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4677" y="2569009"/>
            <a:ext cx="3450647" cy="2274165"/>
          </a:xfrm>
          <a:prstGeom prst="rect">
            <a:avLst/>
          </a:prstGeom>
        </p:spPr>
      </p:pic>
      <p:pic>
        <p:nvPicPr>
          <p:cNvPr id="8" name="Picture 7" descr="Grüne Zitadelle (Green Citadel) – Magdeburg, Germany - Atlas Obscura">
            <a:extLst>
              <a:ext uri="{FF2B5EF4-FFF2-40B4-BE49-F238E27FC236}">
                <a16:creationId xmlns:a16="http://schemas.microsoft.com/office/drawing/2014/main" id="{BD4C6637-F5D3-6987-F256-80F834EC3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665" y="2564534"/>
            <a:ext cx="2789671" cy="1867478"/>
          </a:xfrm>
          <a:prstGeom prst="rect">
            <a:avLst/>
          </a:prstGeom>
        </p:spPr>
      </p:pic>
      <p:pic>
        <p:nvPicPr>
          <p:cNvPr id="9" name="Picture 8" descr="Hotel Rogner Bad Blumau, 4 Sterne | inkl. Hundertwasser Therme">
            <a:extLst>
              <a:ext uri="{FF2B5EF4-FFF2-40B4-BE49-F238E27FC236}">
                <a16:creationId xmlns:a16="http://schemas.microsoft.com/office/drawing/2014/main" id="{804CEA92-655D-5B90-6E8E-FDD9DC3A3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9583" y="4339674"/>
            <a:ext cx="2777836" cy="18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9E9D-7D72-BB85-38A5-A93D827A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ea typeface="Calibri Light"/>
                <a:cs typeface="Calibri Light"/>
              </a:rPr>
              <a:t>Seine Familie</a:t>
            </a:r>
            <a:endParaRPr lang="en-US" sz="400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FFC3-316D-D87C-DE97-B3B0B417A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i="1" err="1">
                <a:ea typeface="Calibri"/>
                <a:cs typeface="Calibri"/>
              </a:rPr>
              <a:t>Tochter</a:t>
            </a:r>
            <a:endParaRPr lang="en-US" i="1">
              <a:ea typeface="Calibri"/>
              <a:cs typeface="Calibri"/>
            </a:endParaRPr>
          </a:p>
          <a:p>
            <a:r>
              <a:rPr lang="en-US" i="1">
                <a:ea typeface="Calibri"/>
                <a:cs typeface="Calibri"/>
              </a:rPr>
              <a:t>Heidi Trimmel</a:t>
            </a:r>
          </a:p>
          <a:p>
            <a:r>
              <a:rPr lang="en-US" i="1">
                <a:ea typeface="Calibri"/>
                <a:cs typeface="Calibri"/>
              </a:rPr>
              <a:t>Zwei Frauen</a:t>
            </a:r>
          </a:p>
          <a:p>
            <a:r>
              <a:rPr lang="en-US" i="1">
                <a:ea typeface="Calibri"/>
                <a:cs typeface="Calibri"/>
              </a:rPr>
              <a:t>Yuko </a:t>
            </a:r>
            <a:r>
              <a:rPr lang="en-US" i="1" err="1">
                <a:ea typeface="Calibri"/>
                <a:cs typeface="Calibri"/>
              </a:rPr>
              <a:t>Ikewada</a:t>
            </a:r>
            <a:endParaRPr lang="en-US" i="1">
              <a:ea typeface="Calibri"/>
              <a:cs typeface="Calibri"/>
            </a:endParaRPr>
          </a:p>
          <a:p>
            <a:r>
              <a:rPr lang="en-US" i="1">
                <a:ea typeface="Calibri"/>
                <a:cs typeface="Calibri"/>
              </a:rPr>
              <a:t>Herta Leitner</a:t>
            </a:r>
          </a:p>
        </p:txBody>
      </p:sp>
      <p:pic>
        <p:nvPicPr>
          <p:cNvPr id="4" name="Picture 3" descr="Hundertwasser-Krimi • NEWS.AT">
            <a:extLst>
              <a:ext uri="{FF2B5EF4-FFF2-40B4-BE49-F238E27FC236}">
                <a16:creationId xmlns:a16="http://schemas.microsoft.com/office/drawing/2014/main" id="{DCB0D849-5F3B-CF7B-90F9-45DB2C0E8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491" y="532728"/>
            <a:ext cx="2662381" cy="1520727"/>
          </a:xfrm>
          <a:prstGeom prst="rect">
            <a:avLst/>
          </a:prstGeom>
        </p:spPr>
      </p:pic>
      <p:pic>
        <p:nvPicPr>
          <p:cNvPr id="5" name="Picture 4" descr="Hundertwasser &amp; Yuko Ikewada | Hundertwasser, Friedensreich hundertwasser,  Famous artists">
            <a:extLst>
              <a:ext uri="{FF2B5EF4-FFF2-40B4-BE49-F238E27FC236}">
                <a16:creationId xmlns:a16="http://schemas.microsoft.com/office/drawing/2014/main" id="{00B020E7-E343-3228-ECE4-A8F86AAF9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309" y="536195"/>
            <a:ext cx="3181927" cy="3257153"/>
          </a:xfrm>
          <a:prstGeom prst="rect">
            <a:avLst/>
          </a:prstGeom>
        </p:spPr>
      </p:pic>
      <p:pic>
        <p:nvPicPr>
          <p:cNvPr id="6" name="Picture 5" descr="Herta Wwe. Leitner aus Bruneck - TrauerHilfe.it - das ...">
            <a:extLst>
              <a:ext uri="{FF2B5EF4-FFF2-40B4-BE49-F238E27FC236}">
                <a16:creationId xmlns:a16="http://schemas.microsoft.com/office/drawing/2014/main" id="{FDB1624D-4B58-B598-0E06-FF062F3F9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690" y="2108201"/>
            <a:ext cx="2665983" cy="358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0830-73F8-FA59-BEBE-4628C7DE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err="1">
                <a:cs typeface="Calibri Light"/>
              </a:rPr>
              <a:t>Interessensbereiche</a:t>
            </a:r>
            <a:endParaRPr lang="en-US" sz="4000" b="1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1F4E3-27F1-BCFA-3D68-2948774D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774"/>
            <a:ext cx="8849832" cy="4759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>
                <a:cs typeface="Calibri"/>
              </a:rPr>
              <a:t>Die </a:t>
            </a:r>
            <a:r>
              <a:rPr lang="en-US" i="1" dirty="0" err="1">
                <a:cs typeface="Calibri"/>
              </a:rPr>
              <a:t>bekanntesten</a:t>
            </a:r>
            <a:r>
              <a:rPr lang="en-US" i="1" dirty="0">
                <a:cs typeface="Calibri"/>
              </a:rPr>
              <a:t> </a:t>
            </a:r>
            <a:r>
              <a:rPr lang="en-US" i="1" dirty="0" err="1">
                <a:cs typeface="Calibri"/>
              </a:rPr>
              <a:t>Gebäude</a:t>
            </a:r>
            <a:endParaRPr lang="en-US" i="1" dirty="0">
              <a:cs typeface="Calibri"/>
            </a:endParaRPr>
          </a:p>
          <a:p>
            <a:r>
              <a:rPr lang="en-US" i="1" dirty="0">
                <a:cs typeface="Calibri"/>
              </a:rPr>
              <a:t>Die </a:t>
            </a:r>
            <a:r>
              <a:rPr lang="en-US" i="1" dirty="0" err="1">
                <a:cs typeface="Calibri"/>
              </a:rPr>
              <a:t>Hundertwasserhaus</a:t>
            </a:r>
            <a:r>
              <a:rPr lang="en-US" i="1" dirty="0">
                <a:cs typeface="Calibri"/>
              </a:rPr>
              <a:t>, Wien</a:t>
            </a:r>
          </a:p>
          <a:p>
            <a:r>
              <a:rPr lang="en-US" i="1" dirty="0">
                <a:cs typeface="Calibri"/>
              </a:rPr>
              <a:t>Helen Farben</a:t>
            </a:r>
          </a:p>
          <a:p>
            <a:r>
              <a:rPr lang="en-US" i="1" dirty="0" err="1">
                <a:cs typeface="Calibri"/>
              </a:rPr>
              <a:t>Zeitalter</a:t>
            </a:r>
            <a:r>
              <a:rPr lang="en-US" i="1" dirty="0">
                <a:cs typeface="Calibri"/>
              </a:rPr>
              <a:t> der </a:t>
            </a:r>
            <a:r>
              <a:rPr lang="en-US" i="1" dirty="0" err="1">
                <a:cs typeface="Calibri"/>
              </a:rPr>
              <a:t>modernen</a:t>
            </a:r>
            <a:r>
              <a:rPr lang="en-US" i="1" dirty="0">
                <a:cs typeface="Calibri"/>
              </a:rPr>
              <a:t> Kunst</a:t>
            </a:r>
          </a:p>
          <a:p>
            <a:r>
              <a:rPr lang="en-US" i="1" dirty="0" err="1">
                <a:cs typeface="Calibri"/>
              </a:rPr>
              <a:t>Wasserfarben</a:t>
            </a:r>
            <a:r>
              <a:rPr lang="en-US" i="1" dirty="0">
                <a:cs typeface="Calibri"/>
              </a:rPr>
              <a:t> </a:t>
            </a:r>
          </a:p>
          <a:p>
            <a:r>
              <a:rPr lang="en-US" i="1" dirty="0">
                <a:cs typeface="Calibri"/>
              </a:rPr>
              <a:t>Seine Technik - </a:t>
            </a:r>
            <a:r>
              <a:rPr lang="en-US" i="1" dirty="0" err="1">
                <a:cs typeface="Calibri"/>
              </a:rPr>
              <a:t>Litograph</a:t>
            </a:r>
          </a:p>
          <a:p>
            <a:r>
              <a:rPr lang="en-US" i="1" dirty="0">
                <a:cs typeface="Calibri"/>
              </a:rPr>
              <a:t>Silk Schirm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3" descr="Hundertwasser - Paintings">
            <a:extLst>
              <a:ext uri="{FF2B5EF4-FFF2-40B4-BE49-F238E27FC236}">
                <a16:creationId xmlns:a16="http://schemas.microsoft.com/office/drawing/2014/main" id="{10349AC4-814F-D0DF-68E5-B890FC47B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021" y="684498"/>
            <a:ext cx="3920835" cy="2746825"/>
          </a:xfrm>
          <a:prstGeom prst="rect">
            <a:avLst/>
          </a:prstGeom>
        </p:spPr>
      </p:pic>
      <p:pic>
        <p:nvPicPr>
          <p:cNvPr id="5" name="Picture 4" descr="Friedensreich Hundertwasser Dreamscapes in Marker | Hundertwasser art,  Colorful contemporary art, Whimsical wall art">
            <a:extLst>
              <a:ext uri="{FF2B5EF4-FFF2-40B4-BE49-F238E27FC236}">
                <a16:creationId xmlns:a16="http://schemas.microsoft.com/office/drawing/2014/main" id="{2E234D7D-5C9F-CA66-704C-B80A7FD45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151" y="1160099"/>
            <a:ext cx="2133600" cy="2103120"/>
          </a:xfrm>
          <a:prstGeom prst="rect">
            <a:avLst/>
          </a:prstGeom>
        </p:spPr>
      </p:pic>
      <p:pic>
        <p:nvPicPr>
          <p:cNvPr id="6" name="Picture 5" descr="Friedensreich Hundertwasser - Fine art prints and posters">
            <a:extLst>
              <a:ext uri="{FF2B5EF4-FFF2-40B4-BE49-F238E27FC236}">
                <a16:creationId xmlns:a16="http://schemas.microsoft.com/office/drawing/2014/main" id="{97462960-F159-A09E-61DA-7016AF77B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161" y="364138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2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undertwasserhaus (Wien) - Lohnt es sich? Aktuell für 2023 (Mit fotos)">
            <a:extLst>
              <a:ext uri="{FF2B5EF4-FFF2-40B4-BE49-F238E27FC236}">
                <a16:creationId xmlns:a16="http://schemas.microsoft.com/office/drawing/2014/main" id="{F1F5F004-79E4-FC48-929A-230FB12A087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11727" y="290802"/>
            <a:ext cx="5175684" cy="3877974"/>
          </a:xfrm>
        </p:spPr>
      </p:pic>
      <p:pic>
        <p:nvPicPr>
          <p:cNvPr id="5" name="Picture 4" descr="Hundertwasserhaus à Vienne">
            <a:extLst>
              <a:ext uri="{FF2B5EF4-FFF2-40B4-BE49-F238E27FC236}">
                <a16:creationId xmlns:a16="http://schemas.microsoft.com/office/drawing/2014/main" id="{37F63FFE-E83F-63CB-2CA8-0788F9F69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673" y="4291918"/>
            <a:ext cx="3551381" cy="2361256"/>
          </a:xfrm>
          <a:prstGeom prst="rect">
            <a:avLst/>
          </a:prstGeom>
        </p:spPr>
      </p:pic>
      <p:pic>
        <p:nvPicPr>
          <p:cNvPr id="6" name="Picture 5" descr="The biography of Friedensreich Hundertwasser">
            <a:extLst>
              <a:ext uri="{FF2B5EF4-FFF2-40B4-BE49-F238E27FC236}">
                <a16:creationId xmlns:a16="http://schemas.microsoft.com/office/drawing/2014/main" id="{1CE081A4-7816-30F1-F0D4-541CF7F43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577" y="2971800"/>
            <a:ext cx="2245301" cy="31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8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8A721-4C36-8230-2311-C7100E32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Quellen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684D1-B2E2-68F6-51C1-FEB578584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Wikipedia</a:t>
            </a:r>
          </a:p>
          <a:p>
            <a:r>
              <a:rPr lang="en-US" err="1">
                <a:cs typeface="Calibri"/>
              </a:rPr>
              <a:t>Biografien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über</a:t>
            </a:r>
            <a:r>
              <a:rPr lang="en-US">
                <a:cs typeface="Calibri"/>
              </a:rPr>
              <a:t> Hundertwasser</a:t>
            </a:r>
          </a:p>
          <a:p>
            <a:r>
              <a:rPr lang="en-US">
                <a:ea typeface="+mn-lt"/>
                <a:cs typeface="+mn-lt"/>
                <a:hlinkClick r:id="rId2"/>
              </a:rPr>
              <a:t>https://de.wikipedia.org/wiki/Friedensreich_Hundertwasser</a:t>
            </a:r>
          </a:p>
          <a:p>
            <a:r>
              <a:rPr lang="en-US">
                <a:ea typeface="+mn-lt"/>
                <a:cs typeface="+mn-lt"/>
              </a:rPr>
              <a:t>https://www.hundertwasser-village.com/en/hundertwasser/biography/</a:t>
            </a:r>
          </a:p>
        </p:txBody>
      </p:sp>
    </p:spTree>
    <p:extLst>
      <p:ext uri="{BB962C8B-B14F-4D97-AF65-F5344CB8AC3E}">
        <p14:creationId xmlns:p14="http://schemas.microsoft.com/office/powerpoint/2010/main" val="2916015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0383-2949-34A1-7595-7AC1DA02B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3943"/>
            <a:ext cx="10515600" cy="1325563"/>
          </a:xfrm>
        </p:spPr>
        <p:txBody>
          <a:bodyPr/>
          <a:lstStyle/>
          <a:p>
            <a:r>
              <a:rPr lang="en-US" sz="4500" b="1">
                <a:cs typeface="Calibri Light"/>
              </a:rPr>
              <a:t>Danke für </a:t>
            </a:r>
            <a:r>
              <a:rPr lang="en-US" sz="4500" b="1" err="1">
                <a:cs typeface="Calibri Light"/>
              </a:rPr>
              <a:t>Ihre</a:t>
            </a:r>
            <a:r>
              <a:rPr lang="en-US" sz="4500" b="1">
                <a:cs typeface="Calibri Light"/>
              </a:rPr>
              <a:t> </a:t>
            </a:r>
            <a:r>
              <a:rPr lang="en-US" sz="4500" b="1" err="1">
                <a:cs typeface="Calibri Light"/>
              </a:rPr>
              <a:t>Aufmerksamkeit</a:t>
            </a:r>
            <a:r>
              <a:rPr lang="en-US" sz="4500" b="1">
                <a:cs typeface="Calibri Light"/>
              </a:rPr>
              <a:t>!</a:t>
            </a:r>
            <a:endParaRPr lang="en-US" sz="4500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8AD99-5332-7377-3A3C-6BCC9CE5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031" y="5724690"/>
            <a:ext cx="1051560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Friedensreich Hundertwasser</vt:lpstr>
      <vt:lpstr>Über ihn </vt:lpstr>
      <vt:lpstr>Einige seiner Bilder</vt:lpstr>
      <vt:lpstr>Einige seiner Gebäude</vt:lpstr>
      <vt:lpstr>Seine Familie</vt:lpstr>
      <vt:lpstr>Interessensbereiche</vt:lpstr>
      <vt:lpstr>PowerPoint Presentation</vt:lpstr>
      <vt:lpstr>Quellen</vt:lpstr>
      <vt:lpstr>Danke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17</cp:revision>
  <dcterms:created xsi:type="dcterms:W3CDTF">2023-10-21T17:34:02Z</dcterms:created>
  <dcterms:modified xsi:type="dcterms:W3CDTF">2023-10-30T19:58:19Z</dcterms:modified>
</cp:coreProperties>
</file>